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s/slide26.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58" r:id="rId4"/>
    <p:sldId id="272" r:id="rId5"/>
    <p:sldId id="273" r:id="rId6"/>
    <p:sldId id="259" r:id="rId7"/>
    <p:sldId id="274" r:id="rId8"/>
    <p:sldId id="261" r:id="rId9"/>
    <p:sldId id="275" r:id="rId10"/>
    <p:sldId id="277" r:id="rId11"/>
    <p:sldId id="276" r:id="rId12"/>
    <p:sldId id="278" r:id="rId13"/>
    <p:sldId id="262" r:id="rId14"/>
    <p:sldId id="263" r:id="rId15"/>
    <p:sldId id="279" r:id="rId16"/>
    <p:sldId id="280" r:id="rId17"/>
    <p:sldId id="264" r:id="rId18"/>
    <p:sldId id="281" r:id="rId19"/>
    <p:sldId id="282" r:id="rId20"/>
    <p:sldId id="268" r:id="rId21"/>
    <p:sldId id="269" r:id="rId22"/>
    <p:sldId id="285" r:id="rId23"/>
    <p:sldId id="284" r:id="rId24"/>
    <p:sldId id="283" r:id="rId25"/>
    <p:sldId id="265" r:id="rId26"/>
    <p:sldId id="266" r:id="rId27"/>
    <p:sldId id="286" r:id="rId28"/>
    <p:sldId id="287" r:id="rId29"/>
    <p:sldId id="267" r:id="rId30"/>
    <p:sldId id="288" r:id="rId31"/>
    <p:sldId id="270" r:id="rId32"/>
    <p:sldId id="271" r:id="rId33"/>
    <p:sldId id="289"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87" d="100"/>
          <a:sy n="187" d="100"/>
        </p:scale>
        <p:origin x="-552"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3931EE-0A34-5848-B8AE-BC1FCBA9C95E}" type="datetimeFigureOut">
              <a:rPr lang="en-US" smtClean="0"/>
              <a:pPr/>
              <a:t>4/2/16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4523C-F788-A244-BC09-2A073B744D0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96945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3931EE-0A34-5848-B8AE-BC1FCBA9C95E}" type="datetimeFigureOut">
              <a:rPr lang="en-US" smtClean="0"/>
              <a:pPr/>
              <a:t>4/2/16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4523C-F788-A244-BC09-2A073B744D0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7913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3931EE-0A34-5848-B8AE-BC1FCBA9C95E}" type="datetimeFigureOut">
              <a:rPr lang="en-US" smtClean="0"/>
              <a:pPr/>
              <a:t>4/2/16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4523C-F788-A244-BC09-2A073B744D0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1253867"/>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3931EE-0A34-5848-B8AE-BC1FCBA9C95E}" type="datetimeFigureOut">
              <a:rPr lang="en-US" smtClean="0"/>
              <a:pPr/>
              <a:t>4/2/16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4523C-F788-A244-BC09-2A073B744D0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3760547"/>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3931EE-0A34-5848-B8AE-BC1FCBA9C95E}" type="datetimeFigureOut">
              <a:rPr lang="en-US" smtClean="0"/>
              <a:pPr/>
              <a:t>4/2/16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4523C-F788-A244-BC09-2A073B744D0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7906199"/>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3931EE-0A34-5848-B8AE-BC1FCBA9C95E}" type="datetimeFigureOut">
              <a:rPr lang="en-US" smtClean="0"/>
              <a:pPr/>
              <a:t>4/2/16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C4523C-F788-A244-BC09-2A073B744D0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2975147"/>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3931EE-0A34-5848-B8AE-BC1FCBA9C95E}" type="datetimeFigureOut">
              <a:rPr lang="en-US" smtClean="0"/>
              <a:pPr/>
              <a:t>4/2/16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C4523C-F788-A244-BC09-2A073B744D0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86376368"/>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3931EE-0A34-5848-B8AE-BC1FCBA9C95E}" type="datetimeFigureOut">
              <a:rPr lang="en-US" smtClean="0"/>
              <a:pPr/>
              <a:t>4/2/16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C4523C-F788-A244-BC09-2A073B744D0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59805770"/>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3931EE-0A34-5848-B8AE-BC1FCBA9C95E}" type="datetimeFigureOut">
              <a:rPr lang="en-US" smtClean="0"/>
              <a:pPr/>
              <a:t>4/2/16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C4523C-F788-A244-BC09-2A073B744D0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5735141"/>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3931EE-0A34-5848-B8AE-BC1FCBA9C95E}" type="datetimeFigureOut">
              <a:rPr lang="en-US" smtClean="0"/>
              <a:pPr/>
              <a:t>4/2/16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C4523C-F788-A244-BC09-2A073B744D0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53520142"/>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3931EE-0A34-5848-B8AE-BC1FCBA9C95E}" type="datetimeFigureOut">
              <a:rPr lang="en-US" smtClean="0"/>
              <a:pPr/>
              <a:t>4/2/16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C4523C-F788-A244-BC09-2A073B744D0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3988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3931EE-0A34-5848-B8AE-BC1FCBA9C95E}" type="datetimeFigureOut">
              <a:rPr lang="en-US" smtClean="0"/>
              <a:pPr/>
              <a:t>4/2/16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C4523C-F788-A244-BC09-2A073B744D0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869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84098"/>
            <a:ext cx="7772400" cy="1470025"/>
          </a:xfrm>
        </p:spPr>
        <p:txBody>
          <a:bodyPr>
            <a:normAutofit/>
          </a:bodyPr>
          <a:lstStyle/>
          <a:p>
            <a:r>
              <a:rPr lang="en-US" sz="8000" i="1" dirty="0" smtClean="0">
                <a:solidFill>
                  <a:schemeClr val="bg1"/>
                </a:solidFill>
              </a:rPr>
              <a:t>Yahweh-</a:t>
            </a:r>
            <a:r>
              <a:rPr lang="en-US" sz="8000" i="1" dirty="0" err="1" smtClean="0">
                <a:solidFill>
                  <a:schemeClr val="bg1"/>
                </a:solidFill>
              </a:rPr>
              <a:t>Nissi</a:t>
            </a:r>
            <a:endParaRPr lang="en-US" sz="8000" i="1" dirty="0">
              <a:solidFill>
                <a:schemeClr val="bg1"/>
              </a:solidFill>
            </a:endParaRPr>
          </a:p>
        </p:txBody>
      </p:sp>
      <p:sp>
        <p:nvSpPr>
          <p:cNvPr id="3" name="Subtitle 2"/>
          <p:cNvSpPr>
            <a:spLocks noGrp="1"/>
          </p:cNvSpPr>
          <p:nvPr>
            <p:ph type="subTitle" idx="1"/>
          </p:nvPr>
        </p:nvSpPr>
        <p:spPr>
          <a:xfrm>
            <a:off x="1371600" y="2639873"/>
            <a:ext cx="6400800" cy="1752600"/>
          </a:xfrm>
        </p:spPr>
        <p:txBody>
          <a:bodyPr/>
          <a:lstStyle/>
          <a:p>
            <a:r>
              <a:rPr lang="en-US" sz="6400" dirty="0" smtClean="0">
                <a:solidFill>
                  <a:schemeClr val="bg1"/>
                </a:solidFill>
              </a:rPr>
              <a:t>Exodus 17:</a:t>
            </a:r>
            <a:r>
              <a:rPr lang="en-US" sz="6400" dirty="0">
                <a:solidFill>
                  <a:schemeClr val="bg1"/>
                </a:solidFill>
              </a:rPr>
              <a:t>8</a:t>
            </a:r>
            <a:r>
              <a:rPr lang="en-US" sz="6400" dirty="0" smtClean="0">
                <a:solidFill>
                  <a:schemeClr val="bg1"/>
                </a:solidFill>
              </a:rPr>
              <a:t>-16</a:t>
            </a:r>
            <a:endParaRPr lang="en-US" sz="64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4309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r>
              <a:rPr lang="en-US" sz="3600" b="1" dirty="0">
                <a:solidFill>
                  <a:srgbClr val="FFFFFF"/>
                </a:solidFill>
              </a:rPr>
              <a:t>A past, present, and </a:t>
            </a:r>
            <a:r>
              <a:rPr lang="en-US" sz="3600" b="1" dirty="0" smtClean="0">
                <a:solidFill>
                  <a:srgbClr val="FFFFFF"/>
                </a:solidFill>
              </a:rPr>
              <a:t>future</a:t>
            </a:r>
            <a:br>
              <a:rPr lang="en-US" sz="3600" b="1" dirty="0" smtClean="0">
                <a:solidFill>
                  <a:srgbClr val="FFFFFF"/>
                </a:solidFill>
              </a:rPr>
            </a:br>
            <a:r>
              <a:rPr lang="en-US" sz="3600" b="1" dirty="0" smtClean="0">
                <a:solidFill>
                  <a:srgbClr val="FFFFFF"/>
                </a:solidFill>
              </a:rPr>
              <a:t>danger </a:t>
            </a:r>
            <a:r>
              <a:rPr lang="en-US" sz="3600" b="1" dirty="0">
                <a:solidFill>
                  <a:srgbClr val="FFFFFF"/>
                </a:solidFill>
              </a:rPr>
              <a:t>to God’s people</a:t>
            </a:r>
            <a:r>
              <a:rPr lang="en-US" sz="3600" dirty="0">
                <a:solidFill>
                  <a:srgbClr val="FFFFFF"/>
                </a:solidFill>
              </a:rPr>
              <a:t/>
            </a:r>
            <a:br>
              <a:rPr lang="en-US" sz="3600" dirty="0">
                <a:solidFill>
                  <a:srgbClr val="FFFFFF"/>
                </a:solidFill>
              </a:rPr>
            </a:br>
            <a:endParaRPr lang="en-US" sz="3600" dirty="0">
              <a:solidFill>
                <a:srgbClr val="FFFFFF"/>
              </a:solidFill>
            </a:endParaRPr>
          </a:p>
        </p:txBody>
      </p:sp>
      <p:sp>
        <p:nvSpPr>
          <p:cNvPr id="3" name="Content Placeholder 2"/>
          <p:cNvSpPr>
            <a:spLocks noGrp="1"/>
          </p:cNvSpPr>
          <p:nvPr>
            <p:ph idx="1"/>
          </p:nvPr>
        </p:nvSpPr>
        <p:spPr/>
        <p:txBody>
          <a:bodyPr>
            <a:normAutofit/>
          </a:bodyPr>
          <a:lstStyle/>
          <a:p>
            <a:pPr marL="0" indent="0">
              <a:buNone/>
            </a:pPr>
            <a:r>
              <a:rPr lang="en-US" sz="3000" b="1" dirty="0" smtClean="0">
                <a:solidFill>
                  <a:srgbClr val="FFFFFF"/>
                </a:solidFill>
              </a:rPr>
              <a:t>Past: </a:t>
            </a:r>
            <a:r>
              <a:rPr lang="en-US" sz="3000" dirty="0" err="1">
                <a:solidFill>
                  <a:srgbClr val="FFFFFF"/>
                </a:solidFill>
              </a:rPr>
              <a:t>Amalek</a:t>
            </a:r>
            <a:r>
              <a:rPr lang="en-US" sz="3000" dirty="0">
                <a:solidFill>
                  <a:srgbClr val="FFFFFF"/>
                </a:solidFill>
              </a:rPr>
              <a:t> was the grandson of </a:t>
            </a:r>
            <a:r>
              <a:rPr lang="en-US" sz="3000" dirty="0" smtClean="0">
                <a:solidFill>
                  <a:srgbClr val="FFFFFF"/>
                </a:solidFill>
              </a:rPr>
              <a:t>Esau </a:t>
            </a:r>
            <a:endParaRPr lang="en-US" sz="3000" dirty="0">
              <a:solidFill>
                <a:srgbClr val="FFFFFF"/>
              </a:solidFill>
            </a:endParaRPr>
          </a:p>
          <a:p>
            <a:pPr marL="0" indent="0">
              <a:buNone/>
            </a:pPr>
            <a:r>
              <a:rPr lang="en-US" sz="3600" b="1" dirty="0" smtClean="0">
                <a:solidFill>
                  <a:srgbClr val="FFFFFF"/>
                </a:solidFill>
              </a:rPr>
              <a:t>Present: </a:t>
            </a:r>
            <a:r>
              <a:rPr lang="en-US" sz="3600" dirty="0">
                <a:solidFill>
                  <a:srgbClr val="FFFFFF"/>
                </a:solidFill>
              </a:rPr>
              <a:t>Cowardly attack on the </a:t>
            </a:r>
            <a:r>
              <a:rPr lang="en-US" sz="3600" dirty="0" smtClean="0">
                <a:solidFill>
                  <a:srgbClr val="FFFFFF"/>
                </a:solidFill>
              </a:rPr>
              <a:t>weary</a:t>
            </a:r>
            <a:endParaRPr lang="en-US" sz="3600" dirty="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9395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r>
              <a:rPr lang="en-US" sz="3600" b="1" dirty="0">
                <a:solidFill>
                  <a:srgbClr val="FFFFFF"/>
                </a:solidFill>
              </a:rPr>
              <a:t>A past, present, and </a:t>
            </a:r>
            <a:r>
              <a:rPr lang="en-US" sz="3600" b="1" dirty="0" smtClean="0">
                <a:solidFill>
                  <a:srgbClr val="FFFFFF"/>
                </a:solidFill>
              </a:rPr>
              <a:t>future</a:t>
            </a:r>
            <a:br>
              <a:rPr lang="en-US" sz="3600" b="1" dirty="0" smtClean="0">
                <a:solidFill>
                  <a:srgbClr val="FFFFFF"/>
                </a:solidFill>
              </a:rPr>
            </a:br>
            <a:r>
              <a:rPr lang="en-US" sz="3600" b="1" dirty="0" smtClean="0">
                <a:solidFill>
                  <a:srgbClr val="FFFFFF"/>
                </a:solidFill>
              </a:rPr>
              <a:t>danger </a:t>
            </a:r>
            <a:r>
              <a:rPr lang="en-US" sz="3600" b="1" dirty="0">
                <a:solidFill>
                  <a:srgbClr val="FFFFFF"/>
                </a:solidFill>
              </a:rPr>
              <a:t>to God’s people</a:t>
            </a:r>
            <a:r>
              <a:rPr lang="en-US" sz="3600" dirty="0">
                <a:solidFill>
                  <a:srgbClr val="FFFFFF"/>
                </a:solidFill>
              </a:rPr>
              <a:t/>
            </a:r>
            <a:br>
              <a:rPr lang="en-US" sz="3600" dirty="0">
                <a:solidFill>
                  <a:srgbClr val="FFFFFF"/>
                </a:solidFill>
              </a:rPr>
            </a:br>
            <a:endParaRPr lang="en-US" sz="3600" dirty="0">
              <a:solidFill>
                <a:srgbClr val="FFFFFF"/>
              </a:solidFill>
            </a:endParaRPr>
          </a:p>
        </p:txBody>
      </p:sp>
      <p:sp>
        <p:nvSpPr>
          <p:cNvPr id="3" name="Content Placeholder 2"/>
          <p:cNvSpPr>
            <a:spLocks noGrp="1"/>
          </p:cNvSpPr>
          <p:nvPr>
            <p:ph idx="1"/>
          </p:nvPr>
        </p:nvSpPr>
        <p:spPr/>
        <p:txBody>
          <a:bodyPr>
            <a:normAutofit/>
          </a:bodyPr>
          <a:lstStyle/>
          <a:p>
            <a:pPr marL="0" indent="0">
              <a:buNone/>
            </a:pPr>
            <a:r>
              <a:rPr lang="en-US" sz="3000" b="1" dirty="0" smtClean="0">
                <a:solidFill>
                  <a:srgbClr val="FFFFFF"/>
                </a:solidFill>
              </a:rPr>
              <a:t>Past: </a:t>
            </a:r>
            <a:r>
              <a:rPr lang="en-US" sz="3000" dirty="0" err="1">
                <a:solidFill>
                  <a:srgbClr val="FFFFFF"/>
                </a:solidFill>
              </a:rPr>
              <a:t>Amalek</a:t>
            </a:r>
            <a:r>
              <a:rPr lang="en-US" sz="3000" dirty="0">
                <a:solidFill>
                  <a:srgbClr val="FFFFFF"/>
                </a:solidFill>
              </a:rPr>
              <a:t> was the grandson of </a:t>
            </a:r>
            <a:r>
              <a:rPr lang="en-US" sz="3000" dirty="0" smtClean="0">
                <a:solidFill>
                  <a:srgbClr val="FFFFFF"/>
                </a:solidFill>
              </a:rPr>
              <a:t>Esau </a:t>
            </a:r>
            <a:endParaRPr lang="en-US" sz="3000" dirty="0">
              <a:solidFill>
                <a:srgbClr val="FFFFFF"/>
              </a:solidFill>
            </a:endParaRPr>
          </a:p>
          <a:p>
            <a:pPr marL="0" indent="0">
              <a:buNone/>
            </a:pPr>
            <a:r>
              <a:rPr lang="en-US" sz="3000" b="1" dirty="0" smtClean="0">
                <a:solidFill>
                  <a:srgbClr val="FFFFFF"/>
                </a:solidFill>
              </a:rPr>
              <a:t>Present: </a:t>
            </a:r>
            <a:r>
              <a:rPr lang="en-US" sz="3000" dirty="0">
                <a:solidFill>
                  <a:srgbClr val="FFFFFF"/>
                </a:solidFill>
              </a:rPr>
              <a:t>Cowardly attack on the </a:t>
            </a:r>
            <a:r>
              <a:rPr lang="en-US" sz="3000" dirty="0" smtClean="0">
                <a:solidFill>
                  <a:srgbClr val="FFFFFF"/>
                </a:solidFill>
              </a:rPr>
              <a:t>weary</a:t>
            </a:r>
            <a:endParaRPr lang="en-US" sz="3000" dirty="0">
              <a:solidFill>
                <a:srgbClr val="FFFFFF"/>
              </a:solidFill>
            </a:endParaRPr>
          </a:p>
          <a:p>
            <a:pPr marL="0" indent="0">
              <a:buNone/>
            </a:pPr>
            <a:r>
              <a:rPr lang="en-US" sz="3600" b="1" dirty="0" smtClean="0">
                <a:solidFill>
                  <a:srgbClr val="FFFFFF"/>
                </a:solidFill>
              </a:rPr>
              <a:t>Future: </a:t>
            </a:r>
            <a:r>
              <a:rPr lang="en-US" sz="3600" dirty="0" err="1" smtClean="0">
                <a:solidFill>
                  <a:srgbClr val="FFFFFF"/>
                </a:solidFill>
              </a:rPr>
              <a:t>Agag</a:t>
            </a:r>
            <a:r>
              <a:rPr lang="en-US" sz="3600" dirty="0" smtClean="0">
                <a:solidFill>
                  <a:srgbClr val="FFFFFF"/>
                </a:solidFill>
              </a:rPr>
              <a:t> -</a:t>
            </a:r>
            <a:r>
              <a:rPr lang="en-US" sz="3600" dirty="0" smtClean="0">
                <a:solidFill>
                  <a:srgbClr val="FFFFFF"/>
                </a:solidFill>
              </a:rPr>
              <a:t> </a:t>
            </a:r>
            <a:r>
              <a:rPr lang="en-US" sz="3600" dirty="0">
                <a:solidFill>
                  <a:srgbClr val="FFFFFF"/>
                </a:solidFill>
              </a:rPr>
              <a:t>“</a:t>
            </a:r>
            <a:r>
              <a:rPr lang="en-US" sz="3600" i="1" dirty="0">
                <a:solidFill>
                  <a:srgbClr val="FFFFFF"/>
                </a:solidFill>
              </a:rPr>
              <a:t>Your</a:t>
            </a:r>
            <a:r>
              <a:rPr lang="en-US" sz="3600" dirty="0">
                <a:solidFill>
                  <a:srgbClr val="FFFFFF"/>
                </a:solidFill>
              </a:rPr>
              <a:t> sword has made women childless</a:t>
            </a:r>
            <a:r>
              <a:rPr lang="en-US" sz="3600" dirty="0" smtClean="0">
                <a:solidFill>
                  <a:srgbClr val="FFFFFF"/>
                </a:solidFill>
              </a:rPr>
              <a:t>” (</a:t>
            </a:r>
            <a:r>
              <a:rPr lang="en-US" sz="3600" dirty="0">
                <a:solidFill>
                  <a:srgbClr val="FFFFFF"/>
                </a:solidFill>
              </a:rPr>
              <a:t>1</a:t>
            </a:r>
            <a:r>
              <a:rPr lang="en-US" sz="3600" dirty="0" smtClean="0">
                <a:solidFill>
                  <a:srgbClr val="FFFFFF"/>
                </a:solidFill>
              </a:rPr>
              <a:t> Sam </a:t>
            </a:r>
            <a:r>
              <a:rPr lang="en-US" sz="3600" dirty="0">
                <a:solidFill>
                  <a:srgbClr val="FFFFFF"/>
                </a:solidFill>
              </a:rPr>
              <a:t>15:33)</a:t>
            </a:r>
            <a:r>
              <a:rPr lang="en-US" sz="3600" dirty="0" smtClean="0">
                <a:solidFill>
                  <a:srgbClr val="FFFFFF"/>
                </a:solidFill>
              </a:rPr>
              <a:t> </a:t>
            </a:r>
            <a:endParaRPr lang="en-US" sz="3600" dirty="0" smtClean="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9395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r>
              <a:rPr lang="en-US" sz="3600" b="1" dirty="0">
                <a:solidFill>
                  <a:srgbClr val="FFFFFF"/>
                </a:solidFill>
              </a:rPr>
              <a:t>A past, present, and </a:t>
            </a:r>
            <a:r>
              <a:rPr lang="en-US" sz="3600" b="1" dirty="0" smtClean="0">
                <a:solidFill>
                  <a:srgbClr val="FFFFFF"/>
                </a:solidFill>
              </a:rPr>
              <a:t>future</a:t>
            </a:r>
            <a:br>
              <a:rPr lang="en-US" sz="3600" b="1" dirty="0" smtClean="0">
                <a:solidFill>
                  <a:srgbClr val="FFFFFF"/>
                </a:solidFill>
              </a:rPr>
            </a:br>
            <a:r>
              <a:rPr lang="en-US" sz="3600" b="1" dirty="0" smtClean="0">
                <a:solidFill>
                  <a:srgbClr val="FFFFFF"/>
                </a:solidFill>
              </a:rPr>
              <a:t>danger </a:t>
            </a:r>
            <a:r>
              <a:rPr lang="en-US" sz="3600" b="1" dirty="0">
                <a:solidFill>
                  <a:srgbClr val="FFFFFF"/>
                </a:solidFill>
              </a:rPr>
              <a:t>to God’s people</a:t>
            </a:r>
            <a:r>
              <a:rPr lang="en-US" sz="3600" dirty="0">
                <a:solidFill>
                  <a:srgbClr val="FFFFFF"/>
                </a:solidFill>
              </a:rPr>
              <a:t/>
            </a:r>
            <a:br>
              <a:rPr lang="en-US" sz="3600" dirty="0">
                <a:solidFill>
                  <a:srgbClr val="FFFFFF"/>
                </a:solidFill>
              </a:rPr>
            </a:br>
            <a:endParaRPr lang="en-US" sz="3600" dirty="0">
              <a:solidFill>
                <a:srgbClr val="FFFFFF"/>
              </a:solidFill>
            </a:endParaRPr>
          </a:p>
        </p:txBody>
      </p:sp>
      <p:sp>
        <p:nvSpPr>
          <p:cNvPr id="3" name="Content Placeholder 2"/>
          <p:cNvSpPr>
            <a:spLocks noGrp="1"/>
          </p:cNvSpPr>
          <p:nvPr>
            <p:ph idx="1"/>
          </p:nvPr>
        </p:nvSpPr>
        <p:spPr/>
        <p:txBody>
          <a:bodyPr>
            <a:normAutofit/>
          </a:bodyPr>
          <a:lstStyle/>
          <a:p>
            <a:pPr marL="0" indent="0">
              <a:buNone/>
            </a:pPr>
            <a:r>
              <a:rPr lang="en-US" sz="3000" b="1" dirty="0" smtClean="0">
                <a:solidFill>
                  <a:srgbClr val="FFFFFF"/>
                </a:solidFill>
              </a:rPr>
              <a:t>Past: </a:t>
            </a:r>
            <a:r>
              <a:rPr lang="en-US" sz="3000" dirty="0" err="1">
                <a:solidFill>
                  <a:srgbClr val="FFFFFF"/>
                </a:solidFill>
              </a:rPr>
              <a:t>Amalek</a:t>
            </a:r>
            <a:r>
              <a:rPr lang="en-US" sz="3000" dirty="0">
                <a:solidFill>
                  <a:srgbClr val="FFFFFF"/>
                </a:solidFill>
              </a:rPr>
              <a:t> was the grandson of </a:t>
            </a:r>
            <a:r>
              <a:rPr lang="en-US" sz="3000" dirty="0" smtClean="0">
                <a:solidFill>
                  <a:srgbClr val="FFFFFF"/>
                </a:solidFill>
              </a:rPr>
              <a:t>Esau </a:t>
            </a:r>
            <a:endParaRPr lang="en-US" sz="3000" dirty="0">
              <a:solidFill>
                <a:srgbClr val="FFFFFF"/>
              </a:solidFill>
            </a:endParaRPr>
          </a:p>
          <a:p>
            <a:pPr marL="0" indent="0">
              <a:buNone/>
            </a:pPr>
            <a:r>
              <a:rPr lang="en-US" sz="3000" b="1" dirty="0" smtClean="0">
                <a:solidFill>
                  <a:srgbClr val="FFFFFF"/>
                </a:solidFill>
              </a:rPr>
              <a:t>Present: </a:t>
            </a:r>
            <a:r>
              <a:rPr lang="en-US" sz="3000" dirty="0">
                <a:solidFill>
                  <a:srgbClr val="FFFFFF"/>
                </a:solidFill>
              </a:rPr>
              <a:t>Cowardly attack on the </a:t>
            </a:r>
            <a:r>
              <a:rPr lang="en-US" sz="3000" dirty="0" smtClean="0">
                <a:solidFill>
                  <a:srgbClr val="FFFFFF"/>
                </a:solidFill>
              </a:rPr>
              <a:t>weary</a:t>
            </a:r>
            <a:endParaRPr lang="en-US" sz="3000" dirty="0">
              <a:solidFill>
                <a:srgbClr val="FFFFFF"/>
              </a:solidFill>
            </a:endParaRPr>
          </a:p>
          <a:p>
            <a:pPr marL="0" indent="0">
              <a:buNone/>
            </a:pPr>
            <a:r>
              <a:rPr lang="en-US" sz="3600" b="1" dirty="0" smtClean="0">
                <a:solidFill>
                  <a:srgbClr val="FFFFFF"/>
                </a:solidFill>
              </a:rPr>
              <a:t>Future: </a:t>
            </a:r>
            <a:r>
              <a:rPr lang="en-US" sz="3600" dirty="0" err="1" smtClean="0">
                <a:solidFill>
                  <a:srgbClr val="FFFFFF"/>
                </a:solidFill>
              </a:rPr>
              <a:t>Agag</a:t>
            </a:r>
            <a:r>
              <a:rPr lang="en-US" sz="3600" dirty="0" smtClean="0">
                <a:solidFill>
                  <a:srgbClr val="FFFFFF"/>
                </a:solidFill>
              </a:rPr>
              <a:t> -</a:t>
            </a:r>
            <a:r>
              <a:rPr lang="en-US" sz="3600" dirty="0" smtClean="0">
                <a:solidFill>
                  <a:srgbClr val="FFFFFF"/>
                </a:solidFill>
              </a:rPr>
              <a:t> </a:t>
            </a:r>
            <a:r>
              <a:rPr lang="en-US" sz="3600" dirty="0">
                <a:solidFill>
                  <a:srgbClr val="FFFFFF"/>
                </a:solidFill>
              </a:rPr>
              <a:t>“</a:t>
            </a:r>
            <a:r>
              <a:rPr lang="en-US" sz="3600" i="1" dirty="0">
                <a:solidFill>
                  <a:srgbClr val="FFFFFF"/>
                </a:solidFill>
              </a:rPr>
              <a:t>Your</a:t>
            </a:r>
            <a:r>
              <a:rPr lang="en-US" sz="3600" dirty="0">
                <a:solidFill>
                  <a:srgbClr val="FFFFFF"/>
                </a:solidFill>
              </a:rPr>
              <a:t> sword has made women childless</a:t>
            </a:r>
            <a:r>
              <a:rPr lang="en-US" sz="3600" dirty="0" smtClean="0">
                <a:solidFill>
                  <a:srgbClr val="FFFFFF"/>
                </a:solidFill>
              </a:rPr>
              <a:t>” (</a:t>
            </a:r>
            <a:r>
              <a:rPr lang="en-US" sz="3600" dirty="0">
                <a:solidFill>
                  <a:srgbClr val="FFFFFF"/>
                </a:solidFill>
              </a:rPr>
              <a:t>1</a:t>
            </a:r>
            <a:r>
              <a:rPr lang="en-US" sz="3600" dirty="0" smtClean="0">
                <a:solidFill>
                  <a:srgbClr val="FFFFFF"/>
                </a:solidFill>
              </a:rPr>
              <a:t> Sam </a:t>
            </a:r>
            <a:r>
              <a:rPr lang="en-US" sz="3600" dirty="0">
                <a:solidFill>
                  <a:srgbClr val="FFFFFF"/>
                </a:solidFill>
              </a:rPr>
              <a:t>15:33) </a:t>
            </a:r>
            <a:endParaRPr lang="en-US" sz="3600" dirty="0" smtClean="0">
              <a:solidFill>
                <a:srgbClr val="FFFFFF"/>
              </a:solidFill>
            </a:endParaRPr>
          </a:p>
          <a:p>
            <a:pPr marL="0" indent="0" algn="ctr">
              <a:buNone/>
            </a:pPr>
            <a:r>
              <a:rPr lang="en-US" sz="3600" b="1" dirty="0" smtClean="0">
                <a:solidFill>
                  <a:srgbClr val="FFFFFF"/>
                </a:solidFill>
              </a:rPr>
              <a:t>Haman attempted </a:t>
            </a:r>
            <a:r>
              <a:rPr lang="en-US" sz="3600" b="1" dirty="0">
                <a:solidFill>
                  <a:srgbClr val="FFFFFF"/>
                </a:solidFill>
              </a:rPr>
              <a:t>to completely annihilate the Jews—“young and old, women and little children in one day.”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9395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FFFF"/>
                </a:solidFill>
              </a:rPr>
              <a:t>Moses Commissions Joshua </a:t>
            </a:r>
            <a:endParaRPr lang="en-US" sz="3600" b="1" dirty="0">
              <a:solidFill>
                <a:srgbClr val="FFFFFF"/>
              </a:solidFill>
            </a:endParaRPr>
          </a:p>
        </p:txBody>
      </p:sp>
      <p:sp>
        <p:nvSpPr>
          <p:cNvPr id="3" name="Content Placeholder 2"/>
          <p:cNvSpPr>
            <a:spLocks noGrp="1"/>
          </p:cNvSpPr>
          <p:nvPr>
            <p:ph idx="1"/>
          </p:nvPr>
        </p:nvSpPr>
        <p:spPr/>
        <p:txBody>
          <a:bodyPr>
            <a:normAutofit/>
          </a:bodyPr>
          <a:lstStyle/>
          <a:p>
            <a:pPr marL="0" indent="0">
              <a:buNone/>
            </a:pPr>
            <a:r>
              <a:rPr lang="en-US" sz="4000" dirty="0" smtClean="0">
                <a:solidFill>
                  <a:srgbClr val="FFFFFF"/>
                </a:solidFill>
              </a:rPr>
              <a:t>So </a:t>
            </a:r>
            <a:r>
              <a:rPr lang="en-US" sz="4000" dirty="0">
                <a:solidFill>
                  <a:srgbClr val="FFFFFF"/>
                </a:solidFill>
              </a:rPr>
              <a:t>Moses said to Joshua, “Choose for us men, and go out and fight with </a:t>
            </a:r>
            <a:r>
              <a:rPr lang="en-US" sz="4000" dirty="0" err="1">
                <a:solidFill>
                  <a:srgbClr val="FFFFFF"/>
                </a:solidFill>
              </a:rPr>
              <a:t>Amalek</a:t>
            </a:r>
            <a:r>
              <a:rPr lang="en-US" sz="4000" dirty="0">
                <a:solidFill>
                  <a:srgbClr val="FFFFFF"/>
                </a:solidFill>
              </a:rPr>
              <a:t>. Tomorrow I will stand on the top of the hill with the staff of God in my hand.</a:t>
            </a:r>
            <a:r>
              <a:rPr lang="en-US" sz="4000" dirty="0" smtClean="0">
                <a:solidFill>
                  <a:srgbClr val="FFFFFF"/>
                </a:solidFill>
              </a:rPr>
              <a:t>”  </a:t>
            </a:r>
            <a:r>
              <a:rPr lang="en-US" sz="4000" dirty="0">
                <a:solidFill>
                  <a:srgbClr val="FFFFFF"/>
                </a:solidFill>
              </a:rPr>
              <a:t>So Joshua did as Moses told him, and fought with </a:t>
            </a:r>
            <a:r>
              <a:rPr lang="en-US" sz="4000" dirty="0" err="1">
                <a:solidFill>
                  <a:srgbClr val="FFFFFF"/>
                </a:solidFill>
              </a:rPr>
              <a:t>Amalek</a:t>
            </a:r>
            <a:r>
              <a:rPr lang="en-US" sz="4000" dirty="0" smtClean="0">
                <a:solidFill>
                  <a:srgbClr val="FFFFFF"/>
                </a:solidFill>
              </a:rPr>
              <a:t>.</a:t>
            </a:r>
            <a:endParaRPr lang="en-US" sz="4000" dirty="0" smtClean="0">
              <a:solidFill>
                <a:srgbClr val="FFFFFF"/>
              </a:solidFill>
            </a:endParaRPr>
          </a:p>
          <a:p>
            <a:pPr marL="0" indent="0" algn="r">
              <a:buNone/>
            </a:pPr>
            <a:r>
              <a:rPr lang="en-US" sz="3000" dirty="0" smtClean="0">
                <a:solidFill>
                  <a:srgbClr val="FFFFFF"/>
                </a:solidFill>
              </a:rPr>
              <a:t>(</a:t>
            </a:r>
            <a:r>
              <a:rPr lang="en-US" sz="3000" dirty="0" smtClean="0">
                <a:solidFill>
                  <a:srgbClr val="FFFFFF"/>
                </a:solidFill>
              </a:rPr>
              <a:t>Exodus 17:9-10)</a:t>
            </a:r>
            <a:endParaRPr lang="en-US" sz="3000" dirty="0">
              <a:solidFill>
                <a:srgbClr val="FFFFFF"/>
              </a:solidFill>
            </a:endParaRPr>
          </a:p>
          <a:p>
            <a:endParaRPr lang="en-US" sz="4000" dirty="0">
              <a:solidFill>
                <a:srgbClr val="FFFFFF"/>
              </a:solidFill>
            </a:endParaRPr>
          </a:p>
          <a:p>
            <a:endParaRPr lang="en-US" sz="4000" dirty="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7673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3111"/>
            <a:ext cx="8229600" cy="1730749"/>
          </a:xfrm>
        </p:spPr>
        <p:txBody>
          <a:bodyPr/>
          <a:lstStyle/>
          <a:p>
            <a:endParaRPr lang="en-US" dirty="0"/>
          </a:p>
        </p:txBody>
      </p:sp>
      <p:sp>
        <p:nvSpPr>
          <p:cNvPr id="3" name="Content Placeholder 2"/>
          <p:cNvSpPr>
            <a:spLocks noGrp="1"/>
          </p:cNvSpPr>
          <p:nvPr>
            <p:ph idx="1"/>
          </p:nvPr>
        </p:nvSpPr>
        <p:spPr>
          <a:xfrm>
            <a:off x="244497" y="115464"/>
            <a:ext cx="8686800" cy="3586055"/>
          </a:xfrm>
        </p:spPr>
        <p:txBody>
          <a:bodyPr anchor="ctr">
            <a:noAutofit/>
          </a:bodyPr>
          <a:lstStyle/>
          <a:p>
            <a:pPr marL="0" indent="0">
              <a:buNone/>
            </a:pPr>
            <a:r>
              <a:rPr lang="en-US" sz="3000" dirty="0">
                <a:solidFill>
                  <a:srgbClr val="FFFFFF"/>
                </a:solidFill>
              </a:rPr>
              <a:t>The children of </a:t>
            </a:r>
            <a:r>
              <a:rPr lang="en-US" sz="3000" dirty="0" smtClean="0">
                <a:solidFill>
                  <a:srgbClr val="FFFFFF"/>
                </a:solidFill>
              </a:rPr>
              <a:t>Israel were </a:t>
            </a:r>
            <a:r>
              <a:rPr lang="en-US" sz="3000" dirty="0">
                <a:solidFill>
                  <a:srgbClr val="FFFFFF"/>
                </a:solidFill>
              </a:rPr>
              <a:t>not under the power of </a:t>
            </a:r>
            <a:r>
              <a:rPr lang="en-US" sz="3000" dirty="0" err="1">
                <a:solidFill>
                  <a:srgbClr val="FFFFFF"/>
                </a:solidFill>
              </a:rPr>
              <a:t>Amalek</a:t>
            </a:r>
            <a:r>
              <a:rPr lang="en-US" sz="3000" dirty="0">
                <a:solidFill>
                  <a:srgbClr val="FFFFFF"/>
                </a:solidFill>
              </a:rPr>
              <a:t>—they were free men; and so we are not under the power of sin any longer.  The yoke of sin has been broken by God’s grace off our necks, and now we have to fight not as slaves against a master, but as freemen against a foe.  Moses never said to the children of Israel while they were in Egypt, “</a:t>
            </a:r>
            <a:r>
              <a:rPr lang="en-US" sz="3000" i="1" dirty="0">
                <a:solidFill>
                  <a:srgbClr val="FFFFFF"/>
                </a:solidFill>
              </a:rPr>
              <a:t>Go, fight </a:t>
            </a:r>
            <a:r>
              <a:rPr lang="en-US" sz="3000" i="1" dirty="0" smtClean="0">
                <a:solidFill>
                  <a:srgbClr val="FFFFFF"/>
                </a:solidFill>
              </a:rPr>
              <a:t>with</a:t>
            </a:r>
            <a:endParaRPr lang="en-US" sz="3000" dirty="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85205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3111"/>
            <a:ext cx="8229600" cy="1730749"/>
          </a:xfrm>
        </p:spPr>
        <p:txBody>
          <a:bodyPr/>
          <a:lstStyle/>
          <a:p>
            <a:endParaRPr lang="en-US" dirty="0"/>
          </a:p>
        </p:txBody>
      </p:sp>
      <p:sp>
        <p:nvSpPr>
          <p:cNvPr id="3" name="Content Placeholder 2"/>
          <p:cNvSpPr>
            <a:spLocks noGrp="1"/>
          </p:cNvSpPr>
          <p:nvPr>
            <p:ph idx="1"/>
          </p:nvPr>
        </p:nvSpPr>
        <p:spPr>
          <a:xfrm>
            <a:off x="244497" y="115465"/>
            <a:ext cx="8686800" cy="3524930"/>
          </a:xfrm>
        </p:spPr>
        <p:txBody>
          <a:bodyPr anchor="ctr">
            <a:noAutofit/>
          </a:bodyPr>
          <a:lstStyle/>
          <a:p>
            <a:pPr marL="0" indent="0">
              <a:buNone/>
            </a:pPr>
            <a:r>
              <a:rPr lang="en-US" sz="3000" i="1" dirty="0" smtClean="0">
                <a:solidFill>
                  <a:srgbClr val="FFFFFF"/>
                </a:solidFill>
              </a:rPr>
              <a:t>Pharaoh</a:t>
            </a:r>
            <a:r>
              <a:rPr lang="en-US" sz="3000" dirty="0">
                <a:solidFill>
                  <a:srgbClr val="FFFFFF"/>
                </a:solidFill>
              </a:rPr>
              <a:t>.”  Not at all; it is God’s work to bring us out of Egypt and make us his people, but when we are delivered from bondage, we must be active in our </a:t>
            </a:r>
            <a:r>
              <a:rPr lang="en-US" sz="3000" dirty="0" smtClean="0">
                <a:solidFill>
                  <a:srgbClr val="FFFFFF"/>
                </a:solidFill>
              </a:rPr>
              <a:t>cause.  </a:t>
            </a:r>
            <a:r>
              <a:rPr lang="en-US" sz="3000" dirty="0">
                <a:solidFill>
                  <a:srgbClr val="FFFFFF"/>
                </a:solidFill>
              </a:rPr>
              <a:t>Now that we are alive from the dead we must wrestle with principalities and powers and spiritual wickedness if we are to overcome</a:t>
            </a:r>
            <a:r>
              <a:rPr lang="en-US" sz="3000" dirty="0" smtClean="0">
                <a:solidFill>
                  <a:srgbClr val="FFFFFF"/>
                </a:solidFill>
              </a:rPr>
              <a:t>. </a:t>
            </a:r>
            <a:r>
              <a:rPr lang="en-US" sz="3000" dirty="0" smtClean="0">
                <a:solidFill>
                  <a:srgbClr val="FFFFFF"/>
                </a:solidFill>
              </a:rPr>
              <a:t> </a:t>
            </a:r>
          </a:p>
          <a:p>
            <a:pPr marL="0" indent="0" algn="r">
              <a:buNone/>
            </a:pPr>
            <a:r>
              <a:rPr lang="en-US" sz="3000" dirty="0" smtClean="0">
                <a:solidFill>
                  <a:srgbClr val="FFFFFF"/>
                </a:solidFill>
              </a:rPr>
              <a:t>(</a:t>
            </a:r>
            <a:r>
              <a:rPr lang="en-US" sz="3000" dirty="0" smtClean="0">
                <a:solidFill>
                  <a:srgbClr val="FFFFFF"/>
                </a:solidFill>
              </a:rPr>
              <a:t>Charles Spurgeon)</a:t>
            </a:r>
            <a:endParaRPr lang="en-US" sz="3000" dirty="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85205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b="1" dirty="0" smtClean="0">
                <a:solidFill>
                  <a:srgbClr val="FFFFFF"/>
                </a:solidFill>
              </a:rPr>
              <a:t>2. The Power of Prayer</a:t>
            </a:r>
            <a:endParaRPr lang="en-US" sz="4500" b="1" dirty="0">
              <a:solidFill>
                <a:srgbClr val="FFFFFF"/>
              </a:solidFill>
            </a:endParaRPr>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9308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FFFF"/>
                </a:solidFill>
              </a:rPr>
              <a:t>2. The Power of Prayer</a:t>
            </a:r>
            <a:endParaRPr lang="en-US" sz="3600" b="1" dirty="0">
              <a:solidFill>
                <a:srgbClr val="FFFFFF"/>
              </a:solidFill>
            </a:endParaRPr>
          </a:p>
        </p:txBody>
      </p:sp>
      <p:sp>
        <p:nvSpPr>
          <p:cNvPr id="3" name="Content Placeholder 2"/>
          <p:cNvSpPr>
            <a:spLocks noGrp="1"/>
          </p:cNvSpPr>
          <p:nvPr>
            <p:ph idx="1"/>
          </p:nvPr>
        </p:nvSpPr>
        <p:spPr>
          <a:xfrm>
            <a:off x="457200" y="1297230"/>
            <a:ext cx="8229600" cy="4870760"/>
          </a:xfrm>
        </p:spPr>
        <p:txBody>
          <a:bodyPr>
            <a:noAutofit/>
          </a:bodyPr>
          <a:lstStyle/>
          <a:p>
            <a:pPr marL="0" indent="0">
              <a:buNone/>
            </a:pPr>
            <a:r>
              <a:rPr lang="en-US" sz="3000" dirty="0" smtClean="0">
                <a:solidFill>
                  <a:srgbClr val="FFFFFF"/>
                </a:solidFill>
              </a:rPr>
              <a:t>“So </a:t>
            </a:r>
            <a:r>
              <a:rPr lang="en-US" sz="3000" dirty="0">
                <a:solidFill>
                  <a:srgbClr val="FFFFFF"/>
                </a:solidFill>
              </a:rPr>
              <a:t>Joshua fought with </a:t>
            </a:r>
            <a:r>
              <a:rPr lang="en-US" sz="3000" dirty="0" err="1">
                <a:solidFill>
                  <a:srgbClr val="FFFFFF"/>
                </a:solidFill>
              </a:rPr>
              <a:t>Amalek</a:t>
            </a:r>
            <a:r>
              <a:rPr lang="en-US" sz="3000" dirty="0">
                <a:solidFill>
                  <a:srgbClr val="FFFFFF"/>
                </a:solidFill>
              </a:rPr>
              <a:t> while Moses, Aaron, and </a:t>
            </a:r>
            <a:r>
              <a:rPr lang="en-US" sz="3000" dirty="0" err="1">
                <a:solidFill>
                  <a:srgbClr val="FFFFFF"/>
                </a:solidFill>
              </a:rPr>
              <a:t>Hur</a:t>
            </a:r>
            <a:r>
              <a:rPr lang="en-US" sz="3000" dirty="0">
                <a:solidFill>
                  <a:srgbClr val="FFFFFF"/>
                </a:solidFill>
              </a:rPr>
              <a:t> went up to the top of the hill</a:t>
            </a:r>
            <a:r>
              <a:rPr lang="en-US" sz="3000" dirty="0" smtClean="0">
                <a:solidFill>
                  <a:srgbClr val="FFFFFF"/>
                </a:solidFill>
              </a:rPr>
              <a:t>. </a:t>
            </a:r>
            <a:r>
              <a:rPr lang="en-US" sz="3000" dirty="0">
                <a:solidFill>
                  <a:srgbClr val="FFFFFF"/>
                </a:solidFill>
              </a:rPr>
              <a:t>Whenever Moses held up his hand, Israel prevailed, and whenever he lowered his hand, </a:t>
            </a:r>
            <a:r>
              <a:rPr lang="en-US" sz="3000" dirty="0" err="1">
                <a:solidFill>
                  <a:srgbClr val="FFFFFF"/>
                </a:solidFill>
              </a:rPr>
              <a:t>Amalek</a:t>
            </a:r>
            <a:r>
              <a:rPr lang="en-US" sz="3000" dirty="0">
                <a:solidFill>
                  <a:srgbClr val="FFFFFF"/>
                </a:solidFill>
              </a:rPr>
              <a:t> prevailed. </a:t>
            </a:r>
            <a:r>
              <a:rPr lang="en-US" sz="3000" dirty="0" smtClean="0">
                <a:solidFill>
                  <a:srgbClr val="FFFFFF"/>
                </a:solidFill>
              </a:rPr>
              <a:t>But </a:t>
            </a:r>
            <a:r>
              <a:rPr lang="en-US" sz="3000" dirty="0">
                <a:solidFill>
                  <a:srgbClr val="FFFFFF"/>
                </a:solidFill>
              </a:rPr>
              <a:t>Moses' hands grew weary, so they took a </a:t>
            </a:r>
            <a:r>
              <a:rPr lang="en-US" sz="3000" dirty="0" smtClean="0">
                <a:solidFill>
                  <a:srgbClr val="FFFFFF"/>
                </a:solidFill>
              </a:rPr>
              <a:t>stone</a:t>
            </a:r>
            <a:endParaRPr lang="en-US" sz="3000" dirty="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9308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FFFF"/>
                </a:solidFill>
              </a:rPr>
              <a:t>2. The Power of Prayer</a:t>
            </a:r>
            <a:endParaRPr lang="en-US" sz="3600" b="1" dirty="0">
              <a:solidFill>
                <a:srgbClr val="FFFFFF"/>
              </a:solidFill>
            </a:endParaRPr>
          </a:p>
        </p:txBody>
      </p:sp>
      <p:sp>
        <p:nvSpPr>
          <p:cNvPr id="3" name="Content Placeholder 2"/>
          <p:cNvSpPr>
            <a:spLocks noGrp="1"/>
          </p:cNvSpPr>
          <p:nvPr>
            <p:ph idx="1"/>
          </p:nvPr>
        </p:nvSpPr>
        <p:spPr>
          <a:xfrm>
            <a:off x="457200" y="1297230"/>
            <a:ext cx="8229600" cy="4870760"/>
          </a:xfrm>
        </p:spPr>
        <p:txBody>
          <a:bodyPr>
            <a:noAutofit/>
          </a:bodyPr>
          <a:lstStyle/>
          <a:p>
            <a:pPr marL="0" indent="0">
              <a:buNone/>
            </a:pPr>
            <a:r>
              <a:rPr lang="en-US" sz="3000" dirty="0" smtClean="0">
                <a:solidFill>
                  <a:srgbClr val="FFFFFF"/>
                </a:solidFill>
              </a:rPr>
              <a:t>and </a:t>
            </a:r>
            <a:r>
              <a:rPr lang="en-US" sz="3000" dirty="0">
                <a:solidFill>
                  <a:srgbClr val="FFFFFF"/>
                </a:solidFill>
              </a:rPr>
              <a:t>put it under him, and he sat on it, while Aaron and </a:t>
            </a:r>
            <a:r>
              <a:rPr lang="en-US" sz="3000" dirty="0" err="1">
                <a:solidFill>
                  <a:srgbClr val="FFFFFF"/>
                </a:solidFill>
              </a:rPr>
              <a:t>Hur</a:t>
            </a:r>
            <a:r>
              <a:rPr lang="en-US" sz="3000" dirty="0">
                <a:solidFill>
                  <a:srgbClr val="FFFFFF"/>
                </a:solidFill>
              </a:rPr>
              <a:t> held up his hands, one on one side, and the other on the other side. So his hands were steady until the going down of the sun. </a:t>
            </a:r>
            <a:r>
              <a:rPr lang="en-US" sz="3000" dirty="0" smtClean="0">
                <a:solidFill>
                  <a:srgbClr val="FFFFFF"/>
                </a:solidFill>
              </a:rPr>
              <a:t>And </a:t>
            </a:r>
            <a:r>
              <a:rPr lang="en-US" sz="3000" dirty="0">
                <a:solidFill>
                  <a:srgbClr val="FFFFFF"/>
                </a:solidFill>
              </a:rPr>
              <a:t>Joshua overwhelmed </a:t>
            </a:r>
            <a:r>
              <a:rPr lang="en-US" sz="3000" dirty="0" err="1">
                <a:solidFill>
                  <a:srgbClr val="FFFFFF"/>
                </a:solidFill>
              </a:rPr>
              <a:t>Amalek</a:t>
            </a:r>
            <a:r>
              <a:rPr lang="en-US" sz="3000" dirty="0">
                <a:solidFill>
                  <a:srgbClr val="FFFFFF"/>
                </a:solidFill>
              </a:rPr>
              <a:t> and his people with the sword</a:t>
            </a:r>
            <a:r>
              <a:rPr lang="en-US" sz="3000" dirty="0" smtClean="0">
                <a:solidFill>
                  <a:srgbClr val="FFFFFF"/>
                </a:solidFill>
              </a:rPr>
              <a:t>.</a:t>
            </a:r>
            <a:r>
              <a:rPr lang="en-US" sz="3000" dirty="0" smtClean="0">
                <a:solidFill>
                  <a:srgbClr val="FFFFFF"/>
                </a:solidFill>
              </a:rPr>
              <a:t>”</a:t>
            </a:r>
          </a:p>
          <a:p>
            <a:pPr marL="0" indent="0" algn="r">
              <a:buNone/>
            </a:pPr>
            <a:r>
              <a:rPr lang="en-US" sz="3000" dirty="0" smtClean="0">
                <a:solidFill>
                  <a:srgbClr val="FFFFFF"/>
                </a:solidFill>
              </a:rPr>
              <a:t>(</a:t>
            </a:r>
            <a:r>
              <a:rPr lang="en-US" sz="3000" dirty="0" smtClean="0">
                <a:solidFill>
                  <a:srgbClr val="FFFFFF"/>
                </a:solidFill>
              </a:rPr>
              <a:t>Exodus 17:10-13)</a:t>
            </a:r>
            <a:endParaRPr lang="en-US" sz="3000" dirty="0">
              <a:solidFill>
                <a:srgbClr val="FFFFFF"/>
              </a:solidFill>
            </a:endParaRPr>
          </a:p>
          <a:p>
            <a:endParaRPr lang="en-US" sz="3000" dirty="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9308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WW2_Iwo_Jima_flag_raising.jpg"/>
          <p:cNvPicPr>
            <a:picLocks noGrp="1" noChangeAspect="1"/>
          </p:cNvPicPr>
          <p:nvPr>
            <p:ph idx="1"/>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2064" r="-12064"/>
          <a:stretch/>
        </p:blipFill>
        <p:spPr>
          <a:xfrm>
            <a:off x="-326309" y="0"/>
            <a:ext cx="9822333" cy="6533712"/>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24377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4" name="Content Placeholder 3" descr="800px-VictoryOLord.JPG"/>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59095" r="-59095"/>
          <a:stretch>
            <a:fillRect/>
          </a:stretch>
        </p:blipFill>
        <p:spPr>
          <a:xfrm>
            <a:off x="257211" y="179452"/>
            <a:ext cx="8666898" cy="555611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58990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69839"/>
          </a:xfrm>
        </p:spPr>
        <p:txBody>
          <a:bodyPr>
            <a:normAutofit/>
          </a:bodyPr>
          <a:lstStyle/>
          <a:p>
            <a:r>
              <a:rPr lang="en-US" sz="3600" b="1" dirty="0" smtClean="0">
                <a:solidFill>
                  <a:srgbClr val="FFFFFF"/>
                </a:solidFill>
              </a:rPr>
              <a:t>Devoted to Corporate Prayer</a:t>
            </a:r>
            <a:endParaRPr lang="en-US" sz="3600" b="1" dirty="0">
              <a:solidFill>
                <a:srgbClr val="FFFFFF"/>
              </a:solidFill>
            </a:endParaRPr>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6866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69839"/>
          </a:xfrm>
        </p:spPr>
        <p:txBody>
          <a:bodyPr>
            <a:normAutofit/>
          </a:bodyPr>
          <a:lstStyle/>
          <a:p>
            <a:r>
              <a:rPr lang="en-US" sz="3600" b="1" dirty="0" smtClean="0">
                <a:solidFill>
                  <a:srgbClr val="FFFFFF"/>
                </a:solidFill>
              </a:rPr>
              <a:t>Devoted to Corporate Prayer</a:t>
            </a:r>
            <a:endParaRPr lang="en-US" sz="3600" b="1" dirty="0">
              <a:solidFill>
                <a:srgbClr val="FFFFFF"/>
              </a:solidFill>
            </a:endParaRPr>
          </a:p>
        </p:txBody>
      </p:sp>
      <p:sp>
        <p:nvSpPr>
          <p:cNvPr id="3" name="Content Placeholder 2"/>
          <p:cNvSpPr>
            <a:spLocks noGrp="1"/>
          </p:cNvSpPr>
          <p:nvPr>
            <p:ph idx="1"/>
          </p:nvPr>
        </p:nvSpPr>
        <p:spPr>
          <a:xfrm>
            <a:off x="173964" y="1061099"/>
            <a:ext cx="8680820" cy="5392466"/>
          </a:xfrm>
        </p:spPr>
        <p:txBody>
          <a:bodyPr>
            <a:noAutofit/>
          </a:bodyPr>
          <a:lstStyle/>
          <a:p>
            <a:pPr marL="0" indent="0">
              <a:buNone/>
            </a:pPr>
            <a:r>
              <a:rPr lang="en-US" sz="3000" dirty="0">
                <a:solidFill>
                  <a:srgbClr val="FFFFFF"/>
                </a:solidFill>
              </a:rPr>
              <a:t>On their </a:t>
            </a:r>
            <a:r>
              <a:rPr lang="en-US" sz="3000" dirty="0" smtClean="0">
                <a:solidFill>
                  <a:srgbClr val="FFFFFF"/>
                </a:solidFill>
              </a:rPr>
              <a:t>release, </a:t>
            </a:r>
            <a:r>
              <a:rPr lang="en-US" sz="3000" dirty="0">
                <a:solidFill>
                  <a:srgbClr val="FFFFFF"/>
                </a:solidFill>
              </a:rPr>
              <a:t>Peter and John went back to their own people and reported all that happened.  </a:t>
            </a:r>
            <a:r>
              <a:rPr lang="en-US" sz="3000" b="1" dirty="0">
                <a:solidFill>
                  <a:srgbClr val="FFFFFF"/>
                </a:solidFill>
              </a:rPr>
              <a:t>When they heard this, they raised their voices together in prayer to God</a:t>
            </a:r>
            <a:r>
              <a:rPr lang="en-US" sz="3000" b="1" dirty="0" smtClean="0">
                <a:solidFill>
                  <a:srgbClr val="FFFFFF"/>
                </a:solidFill>
              </a:rPr>
              <a:t>.</a:t>
            </a:r>
            <a:endParaRPr lang="en-US" sz="3000" dirty="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6866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69839"/>
          </a:xfrm>
        </p:spPr>
        <p:txBody>
          <a:bodyPr>
            <a:normAutofit/>
          </a:bodyPr>
          <a:lstStyle/>
          <a:p>
            <a:r>
              <a:rPr lang="en-US" sz="3600" b="1" dirty="0" smtClean="0">
                <a:solidFill>
                  <a:srgbClr val="FFFFFF"/>
                </a:solidFill>
              </a:rPr>
              <a:t>Devoted to Corporate Prayer</a:t>
            </a:r>
            <a:endParaRPr lang="en-US" sz="3600" b="1" dirty="0">
              <a:solidFill>
                <a:srgbClr val="FFFFFF"/>
              </a:solidFill>
            </a:endParaRPr>
          </a:p>
        </p:txBody>
      </p:sp>
      <p:sp>
        <p:nvSpPr>
          <p:cNvPr id="3" name="Content Placeholder 2"/>
          <p:cNvSpPr>
            <a:spLocks noGrp="1"/>
          </p:cNvSpPr>
          <p:nvPr>
            <p:ph idx="1"/>
          </p:nvPr>
        </p:nvSpPr>
        <p:spPr>
          <a:xfrm>
            <a:off x="173964" y="1061099"/>
            <a:ext cx="8680820" cy="5392466"/>
          </a:xfrm>
        </p:spPr>
        <p:txBody>
          <a:bodyPr>
            <a:noAutofit/>
          </a:bodyPr>
          <a:lstStyle/>
          <a:p>
            <a:pPr marL="0" indent="0">
              <a:buNone/>
            </a:pPr>
            <a:r>
              <a:rPr lang="en-US" sz="2600" dirty="0">
                <a:solidFill>
                  <a:srgbClr val="FFFFFF"/>
                </a:solidFill>
              </a:rPr>
              <a:t>On their </a:t>
            </a:r>
            <a:r>
              <a:rPr lang="en-US" sz="2600" dirty="0" smtClean="0">
                <a:solidFill>
                  <a:srgbClr val="FFFFFF"/>
                </a:solidFill>
              </a:rPr>
              <a:t>release, </a:t>
            </a:r>
            <a:r>
              <a:rPr lang="en-US" sz="2600" dirty="0">
                <a:solidFill>
                  <a:srgbClr val="FFFFFF"/>
                </a:solidFill>
              </a:rPr>
              <a:t>Peter and John went back to their own people and reported all that happened.  </a:t>
            </a:r>
            <a:r>
              <a:rPr lang="en-US" sz="2600" b="1" dirty="0">
                <a:solidFill>
                  <a:srgbClr val="FFFFFF"/>
                </a:solidFill>
              </a:rPr>
              <a:t>When they heard this, they raised their voices together in prayer to God.</a:t>
            </a:r>
            <a:endParaRPr lang="en-US" sz="2600" dirty="0">
              <a:solidFill>
                <a:srgbClr val="FFFFFF"/>
              </a:solidFill>
            </a:endParaRPr>
          </a:p>
          <a:p>
            <a:pPr marL="0" indent="0">
              <a:buNone/>
            </a:pPr>
            <a:r>
              <a:rPr lang="en-US" sz="3000" dirty="0">
                <a:solidFill>
                  <a:srgbClr val="FFFFFF"/>
                </a:solidFill>
              </a:rPr>
              <a:t>“</a:t>
            </a:r>
            <a:r>
              <a:rPr lang="en-US" sz="3000" i="1" dirty="0">
                <a:solidFill>
                  <a:srgbClr val="FFFFFF"/>
                </a:solidFill>
              </a:rPr>
              <a:t>Sovereign Lord…consider their threats and enable your servants to speak your word with great boldness.  Stretch out your hand to heal and perform miraculous signs and wonders through the name of your holy servant Jesus</a:t>
            </a:r>
            <a:r>
              <a:rPr lang="en-US" sz="3000" i="1" dirty="0" smtClean="0">
                <a:solidFill>
                  <a:srgbClr val="FFFFFF"/>
                </a:solidFill>
              </a:rPr>
              <a:t>.</a:t>
            </a:r>
            <a:r>
              <a:rPr lang="en-US" sz="3000" dirty="0" smtClean="0">
                <a:solidFill>
                  <a:srgbClr val="FFFFFF"/>
                </a:solidFill>
              </a:rPr>
              <a:t>”</a:t>
            </a:r>
            <a:r>
              <a:rPr lang="en-US" sz="3000" dirty="0" smtClean="0">
                <a:solidFill>
                  <a:srgbClr val="FFFFFF"/>
                </a:solidFill>
              </a:rPr>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68664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69839"/>
          </a:xfrm>
        </p:spPr>
        <p:txBody>
          <a:bodyPr>
            <a:normAutofit/>
          </a:bodyPr>
          <a:lstStyle/>
          <a:p>
            <a:r>
              <a:rPr lang="en-US" sz="3600" b="1" dirty="0" smtClean="0">
                <a:solidFill>
                  <a:srgbClr val="FFFFFF"/>
                </a:solidFill>
              </a:rPr>
              <a:t>Devoted to Corporate Prayer</a:t>
            </a:r>
            <a:endParaRPr lang="en-US" sz="3600" b="1" dirty="0">
              <a:solidFill>
                <a:srgbClr val="FFFFFF"/>
              </a:solidFill>
            </a:endParaRPr>
          </a:p>
        </p:txBody>
      </p:sp>
      <p:sp>
        <p:nvSpPr>
          <p:cNvPr id="3" name="Content Placeholder 2"/>
          <p:cNvSpPr>
            <a:spLocks noGrp="1"/>
          </p:cNvSpPr>
          <p:nvPr>
            <p:ph idx="1"/>
          </p:nvPr>
        </p:nvSpPr>
        <p:spPr>
          <a:xfrm>
            <a:off x="173964" y="1061099"/>
            <a:ext cx="8680820" cy="5392466"/>
          </a:xfrm>
        </p:spPr>
        <p:txBody>
          <a:bodyPr>
            <a:noAutofit/>
          </a:bodyPr>
          <a:lstStyle/>
          <a:p>
            <a:pPr marL="0" indent="0">
              <a:buNone/>
            </a:pPr>
            <a:r>
              <a:rPr lang="en-US" sz="2600" dirty="0">
                <a:solidFill>
                  <a:srgbClr val="FFFFFF"/>
                </a:solidFill>
              </a:rPr>
              <a:t>On their </a:t>
            </a:r>
            <a:r>
              <a:rPr lang="en-US" sz="2600" dirty="0" smtClean="0">
                <a:solidFill>
                  <a:srgbClr val="FFFFFF"/>
                </a:solidFill>
              </a:rPr>
              <a:t>release, </a:t>
            </a:r>
            <a:r>
              <a:rPr lang="en-US" sz="2600" dirty="0">
                <a:solidFill>
                  <a:srgbClr val="FFFFFF"/>
                </a:solidFill>
              </a:rPr>
              <a:t>Peter and John went back to their own people and reported all that happened.  </a:t>
            </a:r>
            <a:r>
              <a:rPr lang="en-US" sz="2600" b="1" dirty="0">
                <a:solidFill>
                  <a:srgbClr val="FFFFFF"/>
                </a:solidFill>
              </a:rPr>
              <a:t>When they heard this, they raised their voices together in prayer to God.</a:t>
            </a:r>
            <a:endParaRPr lang="en-US" sz="2600" dirty="0">
              <a:solidFill>
                <a:srgbClr val="FFFFFF"/>
              </a:solidFill>
            </a:endParaRPr>
          </a:p>
          <a:p>
            <a:pPr marL="0" indent="0">
              <a:buNone/>
            </a:pPr>
            <a:r>
              <a:rPr lang="en-US" sz="2600" dirty="0">
                <a:solidFill>
                  <a:srgbClr val="FFFFFF"/>
                </a:solidFill>
              </a:rPr>
              <a:t>“</a:t>
            </a:r>
            <a:r>
              <a:rPr lang="en-US" sz="2600" i="1" dirty="0">
                <a:solidFill>
                  <a:srgbClr val="FFFFFF"/>
                </a:solidFill>
              </a:rPr>
              <a:t>Sovereign Lord…consider their threats and enable your servants to speak your word with great boldness.  Stretch out your hand to heal and perform miraculous signs and wonders through the name of your holy servant Jesus</a:t>
            </a:r>
            <a:r>
              <a:rPr lang="en-US" sz="2600" i="1" dirty="0" smtClean="0">
                <a:solidFill>
                  <a:srgbClr val="FFFFFF"/>
                </a:solidFill>
              </a:rPr>
              <a:t>.</a:t>
            </a:r>
            <a:r>
              <a:rPr lang="en-US" sz="2600" dirty="0" smtClean="0">
                <a:solidFill>
                  <a:srgbClr val="FFFFFF"/>
                </a:solidFill>
              </a:rPr>
              <a:t>” </a:t>
            </a:r>
            <a:endParaRPr lang="en-US" sz="2600" dirty="0" smtClean="0">
              <a:solidFill>
                <a:srgbClr val="FFFFFF"/>
              </a:solidFill>
            </a:endParaRPr>
          </a:p>
          <a:p>
            <a:pPr marL="0" indent="0">
              <a:buNone/>
            </a:pPr>
            <a:r>
              <a:rPr lang="en-US" sz="3000" b="1" dirty="0" smtClean="0">
                <a:solidFill>
                  <a:srgbClr val="FFFFFF"/>
                </a:solidFill>
              </a:rPr>
              <a:t>After </a:t>
            </a:r>
            <a:r>
              <a:rPr lang="en-US" sz="3000" b="1" dirty="0">
                <a:solidFill>
                  <a:srgbClr val="FFFFFF"/>
                </a:solidFill>
              </a:rPr>
              <a:t>they prayed, the place where they were meeting was shaken.</a:t>
            </a:r>
            <a:r>
              <a:rPr lang="en-US" sz="3000" dirty="0">
                <a:solidFill>
                  <a:srgbClr val="FFFFFF"/>
                </a:solidFill>
              </a:rPr>
              <a:t>  </a:t>
            </a:r>
            <a:r>
              <a:rPr lang="en-US" sz="3000" dirty="0" smtClean="0">
                <a:solidFill>
                  <a:srgbClr val="FFFFFF"/>
                </a:solidFill>
              </a:rPr>
              <a:t>And </a:t>
            </a:r>
            <a:r>
              <a:rPr lang="en-US" sz="3000" dirty="0">
                <a:solidFill>
                  <a:srgbClr val="FFFFFF"/>
                </a:solidFill>
              </a:rPr>
              <a:t>they were all filled with the Holy Spirit and spoke the word of God boldly</a:t>
            </a:r>
            <a:r>
              <a:rPr lang="en-US" sz="3000" dirty="0" smtClean="0">
                <a:solidFill>
                  <a:srgbClr val="FFFFFF"/>
                </a:solidFill>
              </a:rPr>
              <a:t>.</a:t>
            </a:r>
          </a:p>
          <a:p>
            <a:pPr marL="0" indent="0" algn="r">
              <a:buNone/>
            </a:pPr>
            <a:r>
              <a:rPr lang="en-US" sz="3000" dirty="0" smtClean="0">
                <a:solidFill>
                  <a:srgbClr val="FFFFFF"/>
                </a:solidFill>
              </a:rPr>
              <a:t>(</a:t>
            </a:r>
            <a:r>
              <a:rPr lang="en-US" sz="3000" dirty="0">
                <a:solidFill>
                  <a:srgbClr val="FFFFFF"/>
                </a:solidFill>
              </a:rPr>
              <a:t>Acts 4:</a:t>
            </a:r>
            <a:r>
              <a:rPr lang="en-US" sz="3000" dirty="0" smtClean="0">
                <a:solidFill>
                  <a:srgbClr val="FFFFFF"/>
                </a:solidFill>
              </a:rPr>
              <a:t>23-31)</a:t>
            </a:r>
            <a:endParaRPr lang="en-US" sz="3000" dirty="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68664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FFFF"/>
                </a:solidFill>
              </a:rPr>
              <a:t>Peter Released from Prison</a:t>
            </a:r>
            <a:endParaRPr lang="en-US" sz="3600" b="1" dirty="0">
              <a:solidFill>
                <a:srgbClr val="FFFFFF"/>
              </a:solidFill>
            </a:endParaRPr>
          </a:p>
        </p:txBody>
      </p:sp>
      <p:sp>
        <p:nvSpPr>
          <p:cNvPr id="3" name="Content Placeholder 2"/>
          <p:cNvSpPr>
            <a:spLocks noGrp="1"/>
          </p:cNvSpPr>
          <p:nvPr>
            <p:ph idx="1"/>
          </p:nvPr>
        </p:nvSpPr>
        <p:spPr/>
        <p:txBody>
          <a:bodyPr>
            <a:normAutofit/>
          </a:bodyPr>
          <a:lstStyle/>
          <a:p>
            <a:pPr marL="0" indent="0">
              <a:buNone/>
            </a:pPr>
            <a:r>
              <a:rPr lang="en-US" sz="4000" dirty="0">
                <a:solidFill>
                  <a:srgbClr val="FFFFFF"/>
                </a:solidFill>
              </a:rPr>
              <a:t>“After being rescued from Herod’s clutches, he went to the house of Mary the mother of John, where many people had gathered and were praying.</a:t>
            </a:r>
            <a:r>
              <a:rPr lang="en-US" sz="4000" dirty="0" smtClean="0">
                <a:solidFill>
                  <a:srgbClr val="FFFFFF"/>
                </a:solidFill>
              </a:rPr>
              <a:t>”</a:t>
            </a:r>
            <a:endParaRPr lang="en-US" sz="4000" dirty="0" smtClean="0">
              <a:solidFill>
                <a:srgbClr val="FFFFFF"/>
              </a:solidFill>
            </a:endParaRPr>
          </a:p>
          <a:p>
            <a:pPr marL="0" indent="0" algn="r">
              <a:buNone/>
            </a:pPr>
            <a:r>
              <a:rPr lang="en-US" sz="3000" dirty="0" smtClean="0">
                <a:solidFill>
                  <a:srgbClr val="FFFFFF"/>
                </a:solidFill>
              </a:rPr>
              <a:t>(</a:t>
            </a:r>
            <a:r>
              <a:rPr lang="en-US" sz="3000" dirty="0">
                <a:solidFill>
                  <a:srgbClr val="FFFFFF"/>
                </a:solidFill>
              </a:rPr>
              <a:t>Acts 12:12)  </a:t>
            </a:r>
          </a:p>
          <a:p>
            <a:endParaRPr lang="en-US" sz="4000" dirty="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453538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FFFF"/>
                </a:solidFill>
              </a:rPr>
              <a:t>True prayer is born out </a:t>
            </a:r>
            <a:r>
              <a:rPr lang="en-US" b="1" dirty="0" smtClean="0">
                <a:solidFill>
                  <a:srgbClr val="FFFFFF"/>
                </a:solidFill>
              </a:rPr>
              <a:t>of </a:t>
            </a:r>
            <a:r>
              <a:rPr lang="en-US" b="1" dirty="0">
                <a:solidFill>
                  <a:srgbClr val="FFFFFF"/>
                </a:solidFill>
              </a:rPr>
              <a:t>felt need</a:t>
            </a:r>
          </a:p>
        </p:txBody>
      </p:sp>
      <p:sp>
        <p:nvSpPr>
          <p:cNvPr id="3" name="Content Placeholder 2"/>
          <p:cNvSpPr>
            <a:spLocks noGrp="1"/>
          </p:cNvSpPr>
          <p:nvPr>
            <p:ph idx="1"/>
          </p:nvPr>
        </p:nvSpPr>
        <p:spPr/>
        <p:txBody>
          <a:bodyPr>
            <a:noAutofit/>
          </a:bodyPr>
          <a:lstStyle/>
          <a:p>
            <a:pPr marL="0" indent="0">
              <a:buNone/>
            </a:pPr>
            <a:r>
              <a:rPr lang="en-US" sz="4000" dirty="0">
                <a:solidFill>
                  <a:srgbClr val="FFFFFF"/>
                </a:solidFill>
              </a:rPr>
              <a:t> </a:t>
            </a:r>
            <a:r>
              <a:rPr lang="en-US" sz="4000" dirty="0" smtClean="0">
                <a:solidFill>
                  <a:srgbClr val="FFFFFF"/>
                </a:solidFill>
              </a:rPr>
              <a:t>“</a:t>
            </a:r>
            <a:r>
              <a:rPr lang="en-US" sz="4000" dirty="0">
                <a:solidFill>
                  <a:srgbClr val="FFFFFF"/>
                </a:solidFill>
              </a:rPr>
              <a:t>The best style of prayer is that which cannot be called anything else but a cry.</a:t>
            </a:r>
            <a:r>
              <a:rPr lang="en-US" sz="4000" dirty="0" smtClean="0">
                <a:solidFill>
                  <a:srgbClr val="FFFFFF"/>
                </a:solidFill>
              </a:rPr>
              <a:t>”</a:t>
            </a:r>
            <a:r>
              <a:rPr lang="en-US" sz="4000" dirty="0" smtClean="0">
                <a:solidFill>
                  <a:srgbClr val="FFFFFF"/>
                </a:solidFill>
              </a:rPr>
              <a:t> </a:t>
            </a:r>
          </a:p>
          <a:p>
            <a:pPr marL="0" indent="0" algn="r">
              <a:buNone/>
            </a:pPr>
            <a:r>
              <a:rPr lang="en-US" sz="3000" dirty="0" smtClean="0">
                <a:solidFill>
                  <a:srgbClr val="FFFFFF"/>
                </a:solidFill>
              </a:rPr>
              <a:t>(</a:t>
            </a:r>
            <a:r>
              <a:rPr lang="en-US" sz="3000" dirty="0">
                <a:solidFill>
                  <a:srgbClr val="FFFFFF"/>
                </a:solidFill>
              </a:rPr>
              <a:t>Spurgeon</a:t>
            </a:r>
            <a:r>
              <a:rPr lang="en-US" sz="3000" dirty="0" smtClean="0">
                <a:solidFill>
                  <a:srgbClr val="FFFFFF"/>
                </a:solidFill>
              </a:rPr>
              <a:t>)</a:t>
            </a:r>
            <a:endParaRPr lang="en-US" sz="3000" dirty="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014494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FFFF"/>
                </a:solidFill>
              </a:rPr>
              <a:t>True prayer is born out </a:t>
            </a:r>
            <a:r>
              <a:rPr lang="en-US" b="1" dirty="0" smtClean="0">
                <a:solidFill>
                  <a:srgbClr val="FFFFFF"/>
                </a:solidFill>
              </a:rPr>
              <a:t>of </a:t>
            </a:r>
            <a:r>
              <a:rPr lang="en-US" b="1" dirty="0">
                <a:solidFill>
                  <a:srgbClr val="FFFFFF"/>
                </a:solidFill>
              </a:rPr>
              <a:t>felt need</a:t>
            </a:r>
          </a:p>
        </p:txBody>
      </p:sp>
      <p:sp>
        <p:nvSpPr>
          <p:cNvPr id="3" name="Content Placeholder 2"/>
          <p:cNvSpPr>
            <a:spLocks noGrp="1"/>
          </p:cNvSpPr>
          <p:nvPr>
            <p:ph idx="1"/>
          </p:nvPr>
        </p:nvSpPr>
        <p:spPr/>
        <p:txBody>
          <a:bodyPr>
            <a:noAutofit/>
          </a:bodyPr>
          <a:lstStyle/>
          <a:p>
            <a:pPr marL="0" indent="0">
              <a:buNone/>
            </a:pPr>
            <a:r>
              <a:rPr lang="en-US" sz="4000" dirty="0" smtClean="0">
                <a:solidFill>
                  <a:srgbClr val="FFFFFF"/>
                </a:solidFill>
              </a:rPr>
              <a:t>“</a:t>
            </a:r>
            <a:r>
              <a:rPr lang="en-US" sz="4000" dirty="0">
                <a:solidFill>
                  <a:srgbClr val="FFFFFF"/>
                </a:solidFill>
              </a:rPr>
              <a:t>Powerless creatures confessing their powerlessness </a:t>
            </a:r>
            <a:r>
              <a:rPr lang="en-US" sz="4000" dirty="0" smtClean="0">
                <a:solidFill>
                  <a:srgbClr val="FFFFFF"/>
                </a:solidFill>
              </a:rPr>
              <a:t>by </a:t>
            </a:r>
            <a:r>
              <a:rPr lang="en-US" sz="4000" dirty="0">
                <a:solidFill>
                  <a:srgbClr val="FFFFFF"/>
                </a:solidFill>
              </a:rPr>
              <a:t>turning to the Lord and Giver of all life and </a:t>
            </a:r>
            <a:r>
              <a:rPr lang="en-US" sz="4000" dirty="0" smtClean="0">
                <a:solidFill>
                  <a:srgbClr val="FFFFFF"/>
                </a:solidFill>
              </a:rPr>
              <a:t>all good</a:t>
            </a:r>
            <a:r>
              <a:rPr lang="en-US" sz="4000" dirty="0">
                <a:solidFill>
                  <a:srgbClr val="FFFFFF"/>
                </a:solidFill>
              </a:rPr>
              <a:t>.</a:t>
            </a:r>
            <a:r>
              <a:rPr lang="en-US" sz="4000" dirty="0" smtClean="0">
                <a:solidFill>
                  <a:srgbClr val="FFFFFF"/>
                </a:solidFill>
              </a:rPr>
              <a:t>”</a:t>
            </a:r>
            <a:endParaRPr lang="en-US" sz="4000" dirty="0" smtClean="0">
              <a:solidFill>
                <a:srgbClr val="FFFFFF"/>
              </a:solidFill>
            </a:endParaRPr>
          </a:p>
          <a:p>
            <a:pPr marL="0" indent="0" algn="r">
              <a:buNone/>
            </a:pPr>
            <a:r>
              <a:rPr lang="en-US" sz="3000" dirty="0" smtClean="0">
                <a:solidFill>
                  <a:srgbClr val="FFFFFF"/>
                </a:solidFill>
              </a:rPr>
              <a:t>(</a:t>
            </a:r>
            <a:r>
              <a:rPr lang="en-US" sz="3000" dirty="0" smtClean="0">
                <a:solidFill>
                  <a:srgbClr val="FFFFFF"/>
                </a:solidFill>
              </a:rPr>
              <a:t>Peter </a:t>
            </a:r>
            <a:r>
              <a:rPr lang="en-US" sz="3000" dirty="0" err="1" smtClean="0">
                <a:solidFill>
                  <a:srgbClr val="FFFFFF"/>
                </a:solidFill>
              </a:rPr>
              <a:t>Leithart</a:t>
            </a:r>
            <a:r>
              <a:rPr lang="en-US" sz="3000" dirty="0">
                <a:solidFill>
                  <a:srgbClr val="FFFFFF"/>
                </a:solidFill>
              </a:rPr>
              <a:t>)</a:t>
            </a:r>
          </a:p>
          <a:p>
            <a:pPr marL="0" indent="0">
              <a:buNone/>
            </a:pPr>
            <a:endParaRPr lang="en-US" sz="4000" dirty="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014494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b="1" dirty="0">
                <a:solidFill>
                  <a:srgbClr val="FFFFFF"/>
                </a:solidFill>
              </a:rPr>
              <a:t>3. The Banner of the </a:t>
            </a:r>
            <a:r>
              <a:rPr lang="en-US" sz="4500" b="1" dirty="0" smtClean="0">
                <a:solidFill>
                  <a:srgbClr val="FFFFFF"/>
                </a:solidFill>
              </a:rPr>
              <a:t>Cross</a:t>
            </a:r>
            <a:endParaRPr lang="en-US" sz="4500" b="1" dirty="0">
              <a:solidFill>
                <a:srgbClr val="FFFFFF"/>
              </a:solidFill>
            </a:endParaRPr>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99654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b="1" dirty="0" smtClean="0">
                <a:solidFill>
                  <a:srgbClr val="FFFFFF"/>
                </a:solidFill>
              </a:rPr>
              <a:t>Outline</a:t>
            </a:r>
            <a:endParaRPr lang="en-US" sz="4500" b="1" dirty="0">
              <a:solidFill>
                <a:srgbClr val="FFFFFF"/>
              </a:solidFill>
            </a:endParaRPr>
          </a:p>
        </p:txBody>
      </p:sp>
      <p:sp>
        <p:nvSpPr>
          <p:cNvPr id="3" name="Content Placeholder 2"/>
          <p:cNvSpPr>
            <a:spLocks noGrp="1"/>
          </p:cNvSpPr>
          <p:nvPr>
            <p:ph idx="1"/>
          </p:nvPr>
        </p:nvSpPr>
        <p:spPr>
          <a:xfrm>
            <a:off x="457200" y="1283646"/>
            <a:ext cx="8229600" cy="4525963"/>
          </a:xfrm>
        </p:spPr>
        <p:txBody>
          <a:bodyPr/>
          <a:lstStyle/>
          <a:p>
            <a:pPr marL="514350" lvl="0" indent="-514350">
              <a:buFont typeface="+mj-lt"/>
              <a:buAutoNum type="arabicPeriod"/>
            </a:pPr>
            <a:r>
              <a:rPr lang="en-US" sz="5400" dirty="0" smtClean="0">
                <a:solidFill>
                  <a:srgbClr val="FFFFFF"/>
                </a:solidFill>
              </a:rPr>
              <a:t> The </a:t>
            </a:r>
            <a:r>
              <a:rPr lang="en-US" sz="5400" dirty="0" smtClean="0">
                <a:solidFill>
                  <a:srgbClr val="FFFFFF"/>
                </a:solidFill>
              </a:rPr>
              <a:t>Battle</a:t>
            </a:r>
            <a:endParaRPr lang="en-US" sz="5400" dirty="0" smtClean="0">
              <a:solidFill>
                <a:srgbClr val="FFFFFF"/>
              </a:solidFill>
            </a:endParaRPr>
          </a:p>
          <a:p>
            <a:pPr marL="514350" lvl="0" indent="-514350">
              <a:buFont typeface="+mj-lt"/>
              <a:buAutoNum type="arabicPeriod"/>
            </a:pPr>
            <a:endParaRPr lang="en-US" sz="5400" dirty="0" smtClean="0">
              <a:solidFill>
                <a:srgbClr val="FFFFFF"/>
              </a:solidFill>
            </a:endParaRPr>
          </a:p>
          <a:p>
            <a:pPr marL="514350" lvl="0" indent="-514350">
              <a:buFont typeface="+mj-lt"/>
              <a:buAutoNum type="arabicPeriod"/>
            </a:pPr>
            <a:endParaRPr lang="en-US" sz="5400" dirty="0" smtClean="0">
              <a:solidFill>
                <a:srgbClr val="FFFFFF"/>
              </a:solidFill>
            </a:endParaRPr>
          </a:p>
          <a:p>
            <a:pPr marL="0" indent="0" algn="r">
              <a:buNone/>
            </a:pPr>
            <a:r>
              <a:rPr lang="en-US" sz="2200" dirty="0" smtClean="0">
                <a:solidFill>
                  <a:srgbClr val="FFFFFF"/>
                </a:solidFill>
              </a:rPr>
              <a:t>Philip </a:t>
            </a:r>
            <a:r>
              <a:rPr lang="en-US" sz="2200" dirty="0">
                <a:solidFill>
                  <a:srgbClr val="FFFFFF"/>
                </a:solidFill>
              </a:rPr>
              <a:t>Graham </a:t>
            </a:r>
            <a:r>
              <a:rPr lang="en-US" sz="2200" dirty="0" err="1">
                <a:solidFill>
                  <a:srgbClr val="FFFFFF"/>
                </a:solidFill>
              </a:rPr>
              <a:t>Ryken</a:t>
            </a:r>
            <a:endParaRPr lang="en-US" sz="2200" dirty="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18650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b="1" dirty="0">
                <a:solidFill>
                  <a:srgbClr val="FFFFFF"/>
                </a:solidFill>
              </a:rPr>
              <a:t>3. The Banner of the </a:t>
            </a:r>
            <a:r>
              <a:rPr lang="en-US" sz="4500" b="1" dirty="0" smtClean="0">
                <a:solidFill>
                  <a:srgbClr val="FFFFFF"/>
                </a:solidFill>
              </a:rPr>
              <a:t>Cross</a:t>
            </a:r>
            <a:endParaRPr lang="en-US" sz="4500" b="1" dirty="0">
              <a:solidFill>
                <a:srgbClr val="FFFFFF"/>
              </a:solidFill>
            </a:endParaRPr>
          </a:p>
        </p:txBody>
      </p:sp>
      <p:sp>
        <p:nvSpPr>
          <p:cNvPr id="3" name="Content Placeholder 2"/>
          <p:cNvSpPr>
            <a:spLocks noGrp="1"/>
          </p:cNvSpPr>
          <p:nvPr>
            <p:ph idx="1"/>
          </p:nvPr>
        </p:nvSpPr>
        <p:spPr/>
        <p:txBody>
          <a:bodyPr>
            <a:normAutofit lnSpcReduction="10000"/>
          </a:bodyPr>
          <a:lstStyle/>
          <a:p>
            <a:pPr marL="0" indent="0">
              <a:buNone/>
            </a:pPr>
            <a:r>
              <a:rPr lang="en-US" sz="4000" dirty="0" smtClean="0">
                <a:solidFill>
                  <a:srgbClr val="FFFFFF"/>
                </a:solidFill>
              </a:rPr>
              <a:t>“</a:t>
            </a:r>
            <a:r>
              <a:rPr lang="en-US" sz="4000" dirty="0">
                <a:solidFill>
                  <a:srgbClr val="FFFFFF"/>
                </a:solidFill>
              </a:rPr>
              <a:t>Write this on a scroll as something to be remembered and recite it in the ears of Joshua, </a:t>
            </a:r>
            <a:r>
              <a:rPr lang="en-US" sz="4000" dirty="0" smtClean="0">
                <a:solidFill>
                  <a:srgbClr val="FFFFFF"/>
                </a:solidFill>
              </a:rPr>
              <a:t>that </a:t>
            </a:r>
            <a:r>
              <a:rPr lang="en-US" sz="4000" dirty="0">
                <a:solidFill>
                  <a:srgbClr val="FFFFFF"/>
                </a:solidFill>
              </a:rPr>
              <a:t>I will utterly blot out the memory of </a:t>
            </a:r>
            <a:r>
              <a:rPr lang="en-US" sz="4000" dirty="0" err="1">
                <a:solidFill>
                  <a:srgbClr val="FFFFFF"/>
                </a:solidFill>
              </a:rPr>
              <a:t>Amalek</a:t>
            </a:r>
            <a:r>
              <a:rPr lang="en-US" sz="4000" dirty="0">
                <a:solidFill>
                  <a:srgbClr val="FFFFFF"/>
                </a:solidFill>
              </a:rPr>
              <a:t> from under heaven.” </a:t>
            </a:r>
            <a:r>
              <a:rPr lang="en-US" sz="4000" dirty="0" smtClean="0">
                <a:solidFill>
                  <a:srgbClr val="FFFFFF"/>
                </a:solidFill>
              </a:rPr>
              <a:t>And </a:t>
            </a:r>
            <a:r>
              <a:rPr lang="en-US" sz="4000" dirty="0">
                <a:solidFill>
                  <a:srgbClr val="FFFFFF"/>
                </a:solidFill>
              </a:rPr>
              <a:t>Moses built an altar and called the name of it,</a:t>
            </a:r>
            <a:r>
              <a:rPr lang="en-US" sz="4000" b="1" dirty="0">
                <a:solidFill>
                  <a:srgbClr val="FFFFFF"/>
                </a:solidFill>
              </a:rPr>
              <a:t> </a:t>
            </a:r>
            <a:r>
              <a:rPr lang="en-US" sz="4000" b="1" i="1" dirty="0">
                <a:solidFill>
                  <a:srgbClr val="FFFFFF"/>
                </a:solidFill>
              </a:rPr>
              <a:t>The LORD Is My Banner</a:t>
            </a:r>
            <a:r>
              <a:rPr lang="en-US" sz="4000" b="1" i="1" dirty="0" smtClean="0">
                <a:solidFill>
                  <a:srgbClr val="FFFFFF"/>
                </a:solidFill>
              </a:rPr>
              <a:t>.</a:t>
            </a:r>
            <a:endParaRPr lang="en-US" sz="4000" dirty="0" smtClean="0">
              <a:solidFill>
                <a:srgbClr val="FFFFFF"/>
              </a:solidFill>
            </a:endParaRPr>
          </a:p>
          <a:p>
            <a:pPr marL="0" indent="0" algn="r">
              <a:buNone/>
            </a:pPr>
            <a:r>
              <a:rPr lang="en-US" sz="3000" dirty="0" smtClean="0">
                <a:solidFill>
                  <a:srgbClr val="FFFFFF"/>
                </a:solidFill>
              </a:rPr>
              <a:t>(Exodus </a:t>
            </a:r>
            <a:r>
              <a:rPr lang="en-US" sz="3000" dirty="0" smtClean="0">
                <a:solidFill>
                  <a:srgbClr val="FFFFFF"/>
                </a:solidFill>
              </a:rPr>
              <a:t>17:14-15)</a:t>
            </a:r>
            <a:endParaRPr lang="en-US" sz="3000" dirty="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996540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FFFF"/>
                </a:solidFill>
              </a:rPr>
              <a:t>Isaiah </a:t>
            </a:r>
            <a:r>
              <a:rPr lang="en-US" sz="4000" b="1" dirty="0" smtClean="0">
                <a:solidFill>
                  <a:srgbClr val="FFFFFF"/>
                </a:solidFill>
              </a:rPr>
              <a:t>Prophesied</a:t>
            </a:r>
            <a:endParaRPr lang="en-US" sz="4000" b="1" dirty="0">
              <a:solidFill>
                <a:srgbClr val="FFFFFF"/>
              </a:solidFill>
            </a:endParaRPr>
          </a:p>
        </p:txBody>
      </p:sp>
      <p:sp>
        <p:nvSpPr>
          <p:cNvPr id="3" name="Content Placeholder 2"/>
          <p:cNvSpPr>
            <a:spLocks noGrp="1"/>
          </p:cNvSpPr>
          <p:nvPr>
            <p:ph idx="1"/>
          </p:nvPr>
        </p:nvSpPr>
        <p:spPr/>
        <p:txBody>
          <a:bodyPr>
            <a:normAutofit/>
          </a:bodyPr>
          <a:lstStyle/>
          <a:p>
            <a:pPr marL="0" indent="0">
              <a:buNone/>
            </a:pPr>
            <a:r>
              <a:rPr lang="en-US" sz="4324" dirty="0" smtClean="0">
                <a:solidFill>
                  <a:srgbClr val="FFFFFF"/>
                </a:solidFill>
              </a:rPr>
              <a:t>“In that day the </a:t>
            </a:r>
            <a:r>
              <a:rPr lang="en-US" sz="4324" dirty="0">
                <a:solidFill>
                  <a:srgbClr val="FFFFFF"/>
                </a:solidFill>
              </a:rPr>
              <a:t>Root of Jesse will stand as a banner for the peoples; the nations will rally to him, and his place of rest will be glorious” </a:t>
            </a:r>
            <a:endParaRPr lang="en-US" sz="4324" dirty="0" smtClean="0">
              <a:solidFill>
                <a:srgbClr val="FFFFFF"/>
              </a:solidFill>
            </a:endParaRPr>
          </a:p>
          <a:p>
            <a:pPr marL="0" indent="0" algn="r">
              <a:buNone/>
            </a:pPr>
            <a:r>
              <a:rPr lang="en-US" sz="3000" dirty="0" smtClean="0">
                <a:solidFill>
                  <a:srgbClr val="FFFFFF"/>
                </a:solidFill>
              </a:rPr>
              <a:t>(Isaiah </a:t>
            </a:r>
            <a:r>
              <a:rPr lang="en-US" sz="3000" dirty="0">
                <a:solidFill>
                  <a:srgbClr val="FFFFFF"/>
                </a:solidFill>
              </a:rPr>
              <a:t>11:10</a:t>
            </a:r>
            <a:r>
              <a:rPr lang="en-US" sz="3000" dirty="0" smtClean="0">
                <a:solidFill>
                  <a:srgbClr val="FFFFFF"/>
                </a:solidFill>
              </a:rPr>
              <a:t>)</a:t>
            </a:r>
          </a:p>
          <a:p>
            <a:pPr marL="0" indent="0">
              <a:buNone/>
            </a:pPr>
            <a:endParaRPr lang="en-US" dirty="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28713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FFFF"/>
                </a:solidFill>
              </a:rPr>
              <a:t>Jesus</a:t>
            </a:r>
            <a:r>
              <a:rPr lang="en-US" sz="4000" b="1" i="1" dirty="0" smtClean="0">
                <a:solidFill>
                  <a:srgbClr val="FFFFFF"/>
                </a:solidFill>
              </a:rPr>
              <a:t> is</a:t>
            </a:r>
            <a:r>
              <a:rPr lang="en-US" sz="4000" b="1" dirty="0" smtClean="0">
                <a:solidFill>
                  <a:srgbClr val="FFFFFF"/>
                </a:solidFill>
              </a:rPr>
              <a:t> our Banner</a:t>
            </a:r>
            <a:endParaRPr lang="en-US" sz="4000" b="1" dirty="0">
              <a:solidFill>
                <a:srgbClr val="FFFFFF"/>
              </a:solidFill>
            </a:endParaRPr>
          </a:p>
        </p:txBody>
      </p:sp>
      <p:sp>
        <p:nvSpPr>
          <p:cNvPr id="3" name="Content Placeholder 2"/>
          <p:cNvSpPr>
            <a:spLocks noGrp="1"/>
          </p:cNvSpPr>
          <p:nvPr>
            <p:ph idx="1"/>
          </p:nvPr>
        </p:nvSpPr>
        <p:spPr/>
        <p:txBody>
          <a:bodyPr>
            <a:normAutofit/>
          </a:bodyPr>
          <a:lstStyle/>
          <a:p>
            <a:pPr marL="0" indent="0">
              <a:buNone/>
            </a:pPr>
            <a:r>
              <a:rPr lang="en-US" sz="4000" dirty="0">
                <a:solidFill>
                  <a:srgbClr val="FFFFFF"/>
                </a:solidFill>
              </a:rPr>
              <a:t>Jesus said, “</a:t>
            </a:r>
            <a:r>
              <a:rPr lang="en-US" sz="4000" i="1" dirty="0">
                <a:solidFill>
                  <a:srgbClr val="FFFFFF"/>
                </a:solidFill>
              </a:rPr>
              <a:t>the Son of Man must be lifted up, that everyone who believes in him may have eternal </a:t>
            </a:r>
            <a:r>
              <a:rPr lang="en-US" sz="4000" i="1" dirty="0" smtClean="0">
                <a:solidFill>
                  <a:srgbClr val="FFFFFF"/>
                </a:solidFill>
              </a:rPr>
              <a:t>life</a:t>
            </a:r>
            <a:r>
              <a:rPr lang="en-US" sz="4000" dirty="0" smtClean="0">
                <a:solidFill>
                  <a:srgbClr val="FFFFFF"/>
                </a:solidFill>
              </a:rPr>
              <a:t>”</a:t>
            </a:r>
            <a:endParaRPr lang="en-US" sz="4000" dirty="0" smtClean="0">
              <a:solidFill>
                <a:srgbClr val="FFFFFF"/>
              </a:solidFill>
            </a:endParaRPr>
          </a:p>
          <a:p>
            <a:pPr marL="0" indent="0" algn="r">
              <a:buNone/>
            </a:pPr>
            <a:r>
              <a:rPr lang="en-US" sz="4000" dirty="0" smtClean="0">
                <a:solidFill>
                  <a:srgbClr val="FFFFFF"/>
                </a:solidFill>
              </a:rPr>
              <a:t> </a:t>
            </a:r>
            <a:r>
              <a:rPr lang="en-US" sz="3000" dirty="0">
                <a:solidFill>
                  <a:srgbClr val="FFFFFF"/>
                </a:solidFill>
              </a:rPr>
              <a:t>(John 3:15</a:t>
            </a:r>
            <a:r>
              <a:rPr lang="en-US" sz="3000" dirty="0" smtClean="0">
                <a:solidFill>
                  <a:srgbClr val="FFFFFF"/>
                </a:solidFill>
              </a:rPr>
              <a:t>)</a:t>
            </a:r>
            <a:endParaRPr lang="en-US" sz="3000" dirty="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77700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b="1" dirty="0" smtClean="0">
                <a:solidFill>
                  <a:srgbClr val="FFFFFF"/>
                </a:solidFill>
              </a:rPr>
              <a:t>Outline</a:t>
            </a:r>
            <a:endParaRPr lang="en-US" sz="4500" b="1" dirty="0">
              <a:solidFill>
                <a:srgbClr val="FFFFFF"/>
              </a:solidFill>
            </a:endParaRPr>
          </a:p>
        </p:txBody>
      </p:sp>
      <p:sp>
        <p:nvSpPr>
          <p:cNvPr id="3" name="Content Placeholder 2"/>
          <p:cNvSpPr>
            <a:spLocks noGrp="1"/>
          </p:cNvSpPr>
          <p:nvPr>
            <p:ph idx="1"/>
          </p:nvPr>
        </p:nvSpPr>
        <p:spPr>
          <a:xfrm>
            <a:off x="457200" y="1283646"/>
            <a:ext cx="8229600" cy="4525963"/>
          </a:xfrm>
        </p:spPr>
        <p:txBody>
          <a:bodyPr/>
          <a:lstStyle/>
          <a:p>
            <a:pPr marL="514350" lvl="0" indent="-514350">
              <a:buFont typeface="+mj-lt"/>
              <a:buAutoNum type="arabicPeriod"/>
            </a:pPr>
            <a:r>
              <a:rPr lang="en-US" sz="5400" dirty="0" smtClean="0">
                <a:solidFill>
                  <a:srgbClr val="FFFFFF"/>
                </a:solidFill>
              </a:rPr>
              <a:t> The </a:t>
            </a:r>
            <a:r>
              <a:rPr lang="en-US" sz="5400" dirty="0" smtClean="0">
                <a:solidFill>
                  <a:srgbClr val="FFFFFF"/>
                </a:solidFill>
              </a:rPr>
              <a:t>Battle</a:t>
            </a:r>
            <a:endParaRPr lang="en-US" sz="5400" dirty="0" smtClean="0">
              <a:solidFill>
                <a:srgbClr val="FFFFFF"/>
              </a:solidFill>
            </a:endParaRPr>
          </a:p>
          <a:p>
            <a:pPr marL="514350" lvl="0" indent="-514350">
              <a:buFont typeface="+mj-lt"/>
              <a:buAutoNum type="arabicPeriod"/>
            </a:pPr>
            <a:r>
              <a:rPr lang="en-US" sz="5400" dirty="0" smtClean="0">
                <a:solidFill>
                  <a:srgbClr val="FFFFFF"/>
                </a:solidFill>
              </a:rPr>
              <a:t> The </a:t>
            </a:r>
            <a:r>
              <a:rPr lang="en-US" sz="5400" dirty="0" smtClean="0">
                <a:solidFill>
                  <a:srgbClr val="FFFFFF"/>
                </a:solidFill>
              </a:rPr>
              <a:t>Power of Prayer</a:t>
            </a:r>
            <a:endParaRPr lang="en-US" sz="5400" dirty="0" smtClean="0">
              <a:solidFill>
                <a:srgbClr val="FFFFFF"/>
              </a:solidFill>
            </a:endParaRPr>
          </a:p>
          <a:p>
            <a:pPr marL="514350" lvl="0" indent="-514350">
              <a:buFont typeface="+mj-lt"/>
              <a:buAutoNum type="arabicPeriod"/>
            </a:pPr>
            <a:endParaRPr lang="en-US" sz="5400" dirty="0" smtClean="0">
              <a:solidFill>
                <a:srgbClr val="FFFFFF"/>
              </a:solidFill>
            </a:endParaRPr>
          </a:p>
          <a:p>
            <a:pPr marL="0" indent="0" algn="r">
              <a:buNone/>
            </a:pPr>
            <a:r>
              <a:rPr lang="en-US" sz="2200" dirty="0">
                <a:solidFill>
                  <a:srgbClr val="FFFFFF"/>
                </a:solidFill>
              </a:rPr>
              <a:t>Philip Graham </a:t>
            </a:r>
            <a:r>
              <a:rPr lang="en-US" sz="2200" dirty="0" err="1">
                <a:solidFill>
                  <a:srgbClr val="FFFFFF"/>
                </a:solidFill>
              </a:rPr>
              <a:t>Ryken</a:t>
            </a:r>
            <a:endParaRPr lang="en-US" sz="2200" dirty="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1865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b="1" dirty="0" smtClean="0">
                <a:solidFill>
                  <a:srgbClr val="FFFFFF"/>
                </a:solidFill>
              </a:rPr>
              <a:t>Outline</a:t>
            </a:r>
            <a:endParaRPr lang="en-US" sz="4500" b="1" dirty="0">
              <a:solidFill>
                <a:srgbClr val="FFFFFF"/>
              </a:solidFill>
            </a:endParaRPr>
          </a:p>
        </p:txBody>
      </p:sp>
      <p:sp>
        <p:nvSpPr>
          <p:cNvPr id="3" name="Content Placeholder 2"/>
          <p:cNvSpPr>
            <a:spLocks noGrp="1"/>
          </p:cNvSpPr>
          <p:nvPr>
            <p:ph idx="1"/>
          </p:nvPr>
        </p:nvSpPr>
        <p:spPr>
          <a:xfrm>
            <a:off x="457200" y="1283646"/>
            <a:ext cx="8229600" cy="4525963"/>
          </a:xfrm>
        </p:spPr>
        <p:txBody>
          <a:bodyPr/>
          <a:lstStyle/>
          <a:p>
            <a:pPr marL="514350" lvl="0" indent="-514350">
              <a:buFont typeface="+mj-lt"/>
              <a:buAutoNum type="arabicPeriod"/>
            </a:pPr>
            <a:r>
              <a:rPr lang="en-US" sz="5400" dirty="0" smtClean="0">
                <a:solidFill>
                  <a:srgbClr val="FFFFFF"/>
                </a:solidFill>
              </a:rPr>
              <a:t> The </a:t>
            </a:r>
            <a:r>
              <a:rPr lang="en-US" sz="5400" dirty="0" smtClean="0">
                <a:solidFill>
                  <a:srgbClr val="FFFFFF"/>
                </a:solidFill>
              </a:rPr>
              <a:t>Battle</a:t>
            </a:r>
            <a:endParaRPr lang="en-US" sz="5400" dirty="0" smtClean="0">
              <a:solidFill>
                <a:srgbClr val="FFFFFF"/>
              </a:solidFill>
            </a:endParaRPr>
          </a:p>
          <a:p>
            <a:pPr marL="514350" lvl="0" indent="-514350">
              <a:buFont typeface="+mj-lt"/>
              <a:buAutoNum type="arabicPeriod"/>
            </a:pPr>
            <a:r>
              <a:rPr lang="en-US" sz="5400" dirty="0" smtClean="0">
                <a:solidFill>
                  <a:srgbClr val="FFFFFF"/>
                </a:solidFill>
              </a:rPr>
              <a:t> The </a:t>
            </a:r>
            <a:r>
              <a:rPr lang="en-US" sz="5400" dirty="0" smtClean="0">
                <a:solidFill>
                  <a:srgbClr val="FFFFFF"/>
                </a:solidFill>
              </a:rPr>
              <a:t>Power of Prayer</a:t>
            </a:r>
            <a:endParaRPr lang="en-US" sz="5400" dirty="0" smtClean="0">
              <a:solidFill>
                <a:srgbClr val="FFFFFF"/>
              </a:solidFill>
            </a:endParaRPr>
          </a:p>
          <a:p>
            <a:pPr marL="514350" lvl="0" indent="-514350">
              <a:buFont typeface="+mj-lt"/>
              <a:buAutoNum type="arabicPeriod"/>
            </a:pPr>
            <a:r>
              <a:rPr lang="en-US" sz="5400" dirty="0" smtClean="0">
                <a:solidFill>
                  <a:srgbClr val="FFFFFF"/>
                </a:solidFill>
              </a:rPr>
              <a:t> The </a:t>
            </a:r>
            <a:r>
              <a:rPr lang="en-US" sz="5400" dirty="0" smtClean="0">
                <a:solidFill>
                  <a:srgbClr val="FFFFFF"/>
                </a:solidFill>
              </a:rPr>
              <a:t>Banner of the Cross</a:t>
            </a:r>
            <a:endParaRPr lang="en-US" sz="5400" dirty="0">
              <a:solidFill>
                <a:srgbClr val="FFFFFF"/>
              </a:solidFill>
            </a:endParaRPr>
          </a:p>
          <a:p>
            <a:pPr marL="0" indent="0" algn="r">
              <a:buNone/>
            </a:pPr>
            <a:r>
              <a:rPr lang="en-US" sz="2200" dirty="0">
                <a:solidFill>
                  <a:srgbClr val="FFFFFF"/>
                </a:solidFill>
              </a:rPr>
              <a:t>Philip Graham </a:t>
            </a:r>
            <a:r>
              <a:rPr lang="en-US" sz="2200" dirty="0" err="1">
                <a:solidFill>
                  <a:srgbClr val="FFFFFF"/>
                </a:solidFill>
              </a:rPr>
              <a:t>Ryken</a:t>
            </a:r>
            <a:endParaRPr lang="en-US" sz="2200" dirty="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1865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93"/>
            <a:ext cx="8229600" cy="1039091"/>
          </a:xfrm>
        </p:spPr>
        <p:txBody>
          <a:bodyPr>
            <a:normAutofit fontScale="90000"/>
          </a:bodyPr>
          <a:lstStyle/>
          <a:p>
            <a:r>
              <a:rPr lang="en-US" sz="5000" b="1" dirty="0" smtClean="0">
                <a:solidFill>
                  <a:srgbClr val="FFFFFF"/>
                </a:solidFill>
              </a:rPr>
              <a:t>1.</a:t>
            </a:r>
            <a:r>
              <a:rPr lang="en-US" sz="5000" b="1" dirty="0" smtClean="0">
                <a:solidFill>
                  <a:srgbClr val="FFFFFF"/>
                </a:solidFill>
              </a:rPr>
              <a:t>  The Battle - A </a:t>
            </a:r>
            <a:r>
              <a:rPr lang="en-US" sz="5000" b="1" dirty="0" smtClean="0">
                <a:solidFill>
                  <a:srgbClr val="FFFFFF"/>
                </a:solidFill>
              </a:rPr>
              <a:t>Cowardly Attack</a:t>
            </a:r>
            <a:endParaRPr lang="en-US" sz="5000" b="1" dirty="0">
              <a:solidFill>
                <a:srgbClr val="FFFFFF"/>
              </a:solidFill>
            </a:endParaRPr>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88185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93"/>
            <a:ext cx="8229600" cy="1039091"/>
          </a:xfrm>
        </p:spPr>
        <p:txBody>
          <a:bodyPr>
            <a:normAutofit/>
          </a:bodyPr>
          <a:lstStyle/>
          <a:p>
            <a:r>
              <a:rPr lang="en-US" sz="3600" b="1" dirty="0" smtClean="0">
                <a:solidFill>
                  <a:srgbClr val="FFFFFF"/>
                </a:solidFill>
              </a:rPr>
              <a:t>1.</a:t>
            </a:r>
            <a:r>
              <a:rPr lang="en-US" sz="3600" b="1" dirty="0" smtClean="0">
                <a:solidFill>
                  <a:srgbClr val="FFFFFF"/>
                </a:solidFill>
              </a:rPr>
              <a:t>  The Battle - A </a:t>
            </a:r>
            <a:r>
              <a:rPr lang="en-US" sz="3600" b="1" dirty="0" smtClean="0">
                <a:solidFill>
                  <a:srgbClr val="FFFFFF"/>
                </a:solidFill>
              </a:rPr>
              <a:t>Cowardly Attack</a:t>
            </a:r>
            <a:endParaRPr lang="en-US" sz="3600" b="1" dirty="0">
              <a:solidFill>
                <a:srgbClr val="FFFFFF"/>
              </a:solidFill>
            </a:endParaRPr>
          </a:p>
        </p:txBody>
      </p:sp>
      <p:sp>
        <p:nvSpPr>
          <p:cNvPr id="3" name="Content Placeholder 2"/>
          <p:cNvSpPr>
            <a:spLocks noGrp="1"/>
          </p:cNvSpPr>
          <p:nvPr>
            <p:ph idx="1"/>
          </p:nvPr>
        </p:nvSpPr>
        <p:spPr>
          <a:xfrm>
            <a:off x="457200" y="1252444"/>
            <a:ext cx="8229600" cy="4873719"/>
          </a:xfrm>
        </p:spPr>
        <p:txBody>
          <a:bodyPr>
            <a:noAutofit/>
          </a:bodyPr>
          <a:lstStyle/>
          <a:p>
            <a:pPr marL="0" indent="0">
              <a:buNone/>
            </a:pPr>
            <a:r>
              <a:rPr lang="en-US" sz="4000" dirty="0" smtClean="0">
                <a:solidFill>
                  <a:srgbClr val="FFFFFF"/>
                </a:solidFill>
              </a:rPr>
              <a:t>“</a:t>
            </a:r>
            <a:r>
              <a:rPr lang="en-US" sz="4000" dirty="0">
                <a:solidFill>
                  <a:srgbClr val="FFFFFF"/>
                </a:solidFill>
              </a:rPr>
              <a:t>Remember what the </a:t>
            </a:r>
            <a:r>
              <a:rPr lang="en-US" sz="4000" dirty="0" smtClean="0">
                <a:solidFill>
                  <a:srgbClr val="FFFFFF"/>
                </a:solidFill>
              </a:rPr>
              <a:t>Amalekites </a:t>
            </a:r>
            <a:r>
              <a:rPr lang="en-US" sz="4000" dirty="0">
                <a:solidFill>
                  <a:srgbClr val="FFFFFF"/>
                </a:solidFill>
              </a:rPr>
              <a:t>did to you on the way as you came out of Egypt, how </a:t>
            </a:r>
            <a:r>
              <a:rPr lang="en-US" sz="4000" dirty="0" smtClean="0">
                <a:solidFill>
                  <a:srgbClr val="FFFFFF"/>
                </a:solidFill>
              </a:rPr>
              <a:t>they </a:t>
            </a:r>
            <a:r>
              <a:rPr lang="en-US" sz="4000" dirty="0">
                <a:solidFill>
                  <a:srgbClr val="FFFFFF"/>
                </a:solidFill>
              </a:rPr>
              <a:t>attacked you on the way when you were faint and weary, and cut off your tail, those who were lagging behind </a:t>
            </a:r>
            <a:r>
              <a:rPr lang="en-US" sz="4000" dirty="0" smtClean="0">
                <a:solidFill>
                  <a:srgbClr val="FFFFFF"/>
                </a:solidFill>
              </a:rPr>
              <a:t>you, </a:t>
            </a:r>
            <a:r>
              <a:rPr lang="en-US" sz="4000" dirty="0">
                <a:solidFill>
                  <a:srgbClr val="FFFFFF"/>
                </a:solidFill>
              </a:rPr>
              <a:t>and </a:t>
            </a:r>
            <a:r>
              <a:rPr lang="en-US" sz="4000" dirty="0" smtClean="0">
                <a:solidFill>
                  <a:srgbClr val="FFFFFF"/>
                </a:solidFill>
              </a:rPr>
              <a:t>they </a:t>
            </a:r>
            <a:r>
              <a:rPr lang="en-US" sz="4000" dirty="0">
                <a:solidFill>
                  <a:srgbClr val="FFFFFF"/>
                </a:solidFill>
              </a:rPr>
              <a:t>did not fear God</a:t>
            </a:r>
            <a:r>
              <a:rPr lang="en-US" sz="4000" dirty="0" smtClean="0">
                <a:solidFill>
                  <a:srgbClr val="FFFFFF"/>
                </a:solidFill>
              </a:rPr>
              <a:t>.</a:t>
            </a:r>
            <a:r>
              <a:rPr lang="en-US" sz="4000" dirty="0" smtClean="0">
                <a:solidFill>
                  <a:srgbClr val="FFFFFF"/>
                </a:solidFill>
              </a:rPr>
              <a:t>”</a:t>
            </a:r>
          </a:p>
          <a:p>
            <a:pPr marL="0" indent="0" algn="r">
              <a:buNone/>
            </a:pPr>
            <a:r>
              <a:rPr lang="en-US" sz="3000" dirty="0" smtClean="0">
                <a:solidFill>
                  <a:srgbClr val="FFFFFF"/>
                </a:solidFill>
              </a:rPr>
              <a:t>Deuteronomy 25:17-18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88185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r>
              <a:rPr lang="en-US" sz="3600" b="1" dirty="0">
                <a:solidFill>
                  <a:srgbClr val="FFFFFF"/>
                </a:solidFill>
              </a:rPr>
              <a:t>A past, present, and </a:t>
            </a:r>
            <a:r>
              <a:rPr lang="en-US" sz="3600" b="1" dirty="0" smtClean="0">
                <a:solidFill>
                  <a:srgbClr val="FFFFFF"/>
                </a:solidFill>
              </a:rPr>
              <a:t>future</a:t>
            </a:r>
            <a:br>
              <a:rPr lang="en-US" sz="3600" b="1" dirty="0" smtClean="0">
                <a:solidFill>
                  <a:srgbClr val="FFFFFF"/>
                </a:solidFill>
              </a:rPr>
            </a:br>
            <a:r>
              <a:rPr lang="en-US" sz="3600" b="1" dirty="0" smtClean="0">
                <a:solidFill>
                  <a:srgbClr val="FFFFFF"/>
                </a:solidFill>
              </a:rPr>
              <a:t>danger </a:t>
            </a:r>
            <a:r>
              <a:rPr lang="en-US" sz="3600" b="1" dirty="0">
                <a:solidFill>
                  <a:srgbClr val="FFFFFF"/>
                </a:solidFill>
              </a:rPr>
              <a:t>to God’s people</a:t>
            </a:r>
            <a:r>
              <a:rPr lang="en-US" sz="3600" dirty="0">
                <a:solidFill>
                  <a:srgbClr val="FFFFFF"/>
                </a:solidFill>
              </a:rPr>
              <a:t/>
            </a:r>
            <a:br>
              <a:rPr lang="en-US" sz="3600" dirty="0">
                <a:solidFill>
                  <a:srgbClr val="FFFFFF"/>
                </a:solidFill>
              </a:rPr>
            </a:br>
            <a:endParaRPr lang="en-US" sz="3600" dirty="0">
              <a:solidFill>
                <a:srgbClr val="FFFFFF"/>
              </a:solidFill>
            </a:endParaRPr>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9395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r>
              <a:rPr lang="en-US" sz="3600" b="1" dirty="0">
                <a:solidFill>
                  <a:srgbClr val="FFFFFF"/>
                </a:solidFill>
              </a:rPr>
              <a:t>A past, present, and </a:t>
            </a:r>
            <a:r>
              <a:rPr lang="en-US" sz="3600" b="1" dirty="0" smtClean="0">
                <a:solidFill>
                  <a:srgbClr val="FFFFFF"/>
                </a:solidFill>
              </a:rPr>
              <a:t>future</a:t>
            </a:r>
            <a:br>
              <a:rPr lang="en-US" sz="3600" b="1" dirty="0" smtClean="0">
                <a:solidFill>
                  <a:srgbClr val="FFFFFF"/>
                </a:solidFill>
              </a:rPr>
            </a:br>
            <a:r>
              <a:rPr lang="en-US" sz="3600" b="1" dirty="0" smtClean="0">
                <a:solidFill>
                  <a:srgbClr val="FFFFFF"/>
                </a:solidFill>
              </a:rPr>
              <a:t>danger </a:t>
            </a:r>
            <a:r>
              <a:rPr lang="en-US" sz="3600" b="1" dirty="0">
                <a:solidFill>
                  <a:srgbClr val="FFFFFF"/>
                </a:solidFill>
              </a:rPr>
              <a:t>to God’s people</a:t>
            </a:r>
            <a:r>
              <a:rPr lang="en-US" sz="3600" dirty="0">
                <a:solidFill>
                  <a:srgbClr val="FFFFFF"/>
                </a:solidFill>
              </a:rPr>
              <a:t/>
            </a:r>
            <a:br>
              <a:rPr lang="en-US" sz="3600" dirty="0">
                <a:solidFill>
                  <a:srgbClr val="FFFFFF"/>
                </a:solidFill>
              </a:rPr>
            </a:br>
            <a:endParaRPr lang="en-US" sz="3600" dirty="0">
              <a:solidFill>
                <a:srgbClr val="FFFFFF"/>
              </a:solidFill>
            </a:endParaRPr>
          </a:p>
        </p:txBody>
      </p:sp>
      <p:sp>
        <p:nvSpPr>
          <p:cNvPr id="3" name="Content Placeholder 2"/>
          <p:cNvSpPr>
            <a:spLocks noGrp="1"/>
          </p:cNvSpPr>
          <p:nvPr>
            <p:ph idx="1"/>
          </p:nvPr>
        </p:nvSpPr>
        <p:spPr/>
        <p:txBody>
          <a:bodyPr>
            <a:normAutofit/>
          </a:bodyPr>
          <a:lstStyle/>
          <a:p>
            <a:pPr marL="0" indent="0">
              <a:buNone/>
            </a:pPr>
            <a:r>
              <a:rPr lang="en-US" sz="3600" b="1" dirty="0" smtClean="0">
                <a:solidFill>
                  <a:srgbClr val="FFFFFF"/>
                </a:solidFill>
              </a:rPr>
              <a:t>Past: </a:t>
            </a:r>
            <a:r>
              <a:rPr lang="en-US" sz="3600" dirty="0" err="1">
                <a:solidFill>
                  <a:srgbClr val="FFFFFF"/>
                </a:solidFill>
              </a:rPr>
              <a:t>Amalek</a:t>
            </a:r>
            <a:r>
              <a:rPr lang="en-US" sz="3600" dirty="0">
                <a:solidFill>
                  <a:srgbClr val="FFFFFF"/>
                </a:solidFill>
              </a:rPr>
              <a:t> was the grandson of </a:t>
            </a:r>
            <a:r>
              <a:rPr lang="en-US" sz="3600" dirty="0" smtClean="0">
                <a:solidFill>
                  <a:srgbClr val="FFFFFF"/>
                </a:solidFill>
              </a:rPr>
              <a:t>Esau</a:t>
            </a:r>
            <a:r>
              <a:rPr lang="en-US" sz="3600" dirty="0" smtClean="0">
                <a:solidFill>
                  <a:srgbClr val="FFFFFF"/>
                </a:solidFill>
              </a:rPr>
              <a:t> </a:t>
            </a:r>
            <a:endParaRPr lang="en-US" sz="3600" dirty="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9395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2804</TotalTime>
  <Words>1145</Words>
  <Application>Microsoft Macintosh PowerPoint</Application>
  <PresentationFormat>On-screen Show (4:3)</PresentationFormat>
  <Paragraphs>78</Paragraphs>
  <Slides>33</Slides>
  <Notes>0</Notes>
  <HiddenSlides>0</HiddenSlides>
  <MMClips>0</MMClips>
  <ScaleCrop>false</ScaleCrop>
  <HeadingPairs>
    <vt:vector size="4" baseType="variant">
      <vt:variant>
        <vt:lpstr>Design Template</vt:lpstr>
      </vt:variant>
      <vt:variant>
        <vt:i4>1</vt:i4>
      </vt:variant>
      <vt:variant>
        <vt:lpstr>Slide Titles</vt:lpstr>
      </vt:variant>
      <vt:variant>
        <vt:i4>33</vt:i4>
      </vt:variant>
    </vt:vector>
  </HeadingPairs>
  <TitlesOfParts>
    <vt:vector size="34" baseType="lpstr">
      <vt:lpstr>Office Theme</vt:lpstr>
      <vt:lpstr>Yahweh-Nissi</vt:lpstr>
      <vt:lpstr>Slide 2</vt:lpstr>
      <vt:lpstr>Outline</vt:lpstr>
      <vt:lpstr>Outline</vt:lpstr>
      <vt:lpstr>Outline</vt:lpstr>
      <vt:lpstr>1.  The Battle - A Cowardly Attack</vt:lpstr>
      <vt:lpstr>1.  The Battle - A Cowardly Attack</vt:lpstr>
      <vt:lpstr>A past, present, and future danger to God’s people </vt:lpstr>
      <vt:lpstr>A past, present, and future danger to God’s people </vt:lpstr>
      <vt:lpstr>A past, present, and future danger to God’s people </vt:lpstr>
      <vt:lpstr>A past, present, and future danger to God’s people </vt:lpstr>
      <vt:lpstr>A past, present, and future danger to God’s people </vt:lpstr>
      <vt:lpstr>Moses Commissions Joshua </vt:lpstr>
      <vt:lpstr>Slide 14</vt:lpstr>
      <vt:lpstr>Slide 15</vt:lpstr>
      <vt:lpstr>Slide 16</vt:lpstr>
      <vt:lpstr>2. The Power of Prayer</vt:lpstr>
      <vt:lpstr>2. The Power of Prayer</vt:lpstr>
      <vt:lpstr>2. The Power of Prayer</vt:lpstr>
      <vt:lpstr>Slide 20</vt:lpstr>
      <vt:lpstr>Devoted to Corporate Prayer</vt:lpstr>
      <vt:lpstr>Devoted to Corporate Prayer</vt:lpstr>
      <vt:lpstr>Devoted to Corporate Prayer</vt:lpstr>
      <vt:lpstr>Devoted to Corporate Prayer</vt:lpstr>
      <vt:lpstr>Peter Released from Prison</vt:lpstr>
      <vt:lpstr>True prayer is born out of felt need</vt:lpstr>
      <vt:lpstr>True prayer is born out of felt need</vt:lpstr>
      <vt:lpstr>Slide 28</vt:lpstr>
      <vt:lpstr>3. The Banner of the Cross</vt:lpstr>
      <vt:lpstr>3. The Banner of the Cross</vt:lpstr>
      <vt:lpstr>Isaiah Prophesied</vt:lpstr>
      <vt:lpstr>Jesus is our Banner</vt:lpstr>
      <vt:lpstr>Slide 33</vt:lpstr>
    </vt:vector>
  </TitlesOfParts>
  <Company>Christ the King Church of Denville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That Rock Was Christ</dc:title>
  <dc:creator>James MacLean</dc:creator>
  <cp:lastModifiedBy>Brooke Wilson</cp:lastModifiedBy>
  <cp:revision>32</cp:revision>
  <dcterms:created xsi:type="dcterms:W3CDTF">2016-04-03T02:33:01Z</dcterms:created>
  <dcterms:modified xsi:type="dcterms:W3CDTF">2016-04-03T03:05:43Z</dcterms:modified>
</cp:coreProperties>
</file>